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338" r:id="rId2"/>
    <p:sldId id="339" r:id="rId3"/>
    <p:sldId id="318" r:id="rId4"/>
    <p:sldId id="327" r:id="rId5"/>
    <p:sldId id="323" r:id="rId6"/>
    <p:sldId id="340" r:id="rId7"/>
    <p:sldId id="341" r:id="rId8"/>
    <p:sldId id="319" r:id="rId9"/>
    <p:sldId id="322" r:id="rId10"/>
    <p:sldId id="346" r:id="rId11"/>
    <p:sldId id="342" r:id="rId12"/>
    <p:sldId id="329" r:id="rId13"/>
    <p:sldId id="320" r:id="rId14"/>
    <p:sldId id="330" r:id="rId15"/>
    <p:sldId id="343" r:id="rId16"/>
    <p:sldId id="332" r:id="rId17"/>
    <p:sldId id="333" r:id="rId18"/>
    <p:sldId id="321" r:id="rId19"/>
    <p:sldId id="334" r:id="rId20"/>
    <p:sldId id="335" r:id="rId21"/>
    <p:sldId id="285" r:id="rId22"/>
    <p:sldId id="344" r:id="rId23"/>
    <p:sldId id="345" r:id="rId24"/>
  </p:sldIdLst>
  <p:sldSz cx="9144000" cy="5143500" type="screen16x9"/>
  <p:notesSz cx="6858000" cy="9144000"/>
  <p:custDataLst>
    <p:tags r:id="rId26"/>
  </p:custDataLst>
  <p:defaultTextStyle>
    <a:defPPr>
      <a:defRPr lang="zh-CN"/>
    </a:defPPr>
    <a:lvl1pPr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1pPr>
    <a:lvl2pPr marL="341313" indent="115888"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2pPr>
    <a:lvl3pPr marL="684213" indent="230188"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3pPr>
    <a:lvl4pPr marL="1027113" indent="344488"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4pPr>
    <a:lvl5pPr marL="1370013" indent="458788"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5pPr>
    <a:lvl6pPr marL="2286000" algn="l" defTabSz="914400" rtl="0" eaLnBrk="1" latinLnBrk="0" hangingPunct="1">
      <a:defRPr sz="1300" kern="1200">
        <a:solidFill>
          <a:schemeClr val="tx1"/>
        </a:solidFill>
        <a:latin typeface="华文细黑" pitchFamily="2" charset="-122"/>
        <a:ea typeface="华文细黑" pitchFamily="2" charset="-122"/>
        <a:cs typeface="+mn-cs"/>
      </a:defRPr>
    </a:lvl6pPr>
    <a:lvl7pPr marL="2743200" algn="l" defTabSz="914400" rtl="0" eaLnBrk="1" latinLnBrk="0" hangingPunct="1">
      <a:defRPr sz="1300" kern="1200">
        <a:solidFill>
          <a:schemeClr val="tx1"/>
        </a:solidFill>
        <a:latin typeface="华文细黑" pitchFamily="2" charset="-122"/>
        <a:ea typeface="华文细黑" pitchFamily="2" charset="-122"/>
        <a:cs typeface="+mn-cs"/>
      </a:defRPr>
    </a:lvl7pPr>
    <a:lvl8pPr marL="3200400" algn="l" defTabSz="914400" rtl="0" eaLnBrk="1" latinLnBrk="0" hangingPunct="1">
      <a:defRPr sz="1300" kern="1200">
        <a:solidFill>
          <a:schemeClr val="tx1"/>
        </a:solidFill>
        <a:latin typeface="华文细黑" pitchFamily="2" charset="-122"/>
        <a:ea typeface="华文细黑" pitchFamily="2" charset="-122"/>
        <a:cs typeface="+mn-cs"/>
      </a:defRPr>
    </a:lvl8pPr>
    <a:lvl9pPr marL="3657600" algn="l" defTabSz="914400" rtl="0" eaLnBrk="1" latinLnBrk="0" hangingPunct="1">
      <a:defRPr sz="1300" kern="1200">
        <a:solidFill>
          <a:schemeClr val="tx1"/>
        </a:solidFill>
        <a:latin typeface="华文细黑" pitchFamily="2" charset="-122"/>
        <a:ea typeface="华文细黑"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EFF9"/>
    <a:srgbClr val="255D6E"/>
    <a:srgbClr val="E4484C"/>
    <a:srgbClr val="2E2E2E"/>
    <a:srgbClr val="FB565C"/>
    <a:srgbClr val="B31128"/>
    <a:srgbClr val="CE142F"/>
    <a:srgbClr val="EA2D49"/>
    <a:srgbClr val="5CAD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3" autoAdjust="0"/>
    <p:restoredTop sz="94660"/>
  </p:normalViewPr>
  <p:slideViewPr>
    <p:cSldViewPr snapToGrid="0">
      <p:cViewPr varScale="1">
        <p:scale>
          <a:sx n="161" d="100"/>
          <a:sy n="161" d="100"/>
        </p:scale>
        <p:origin x="224" y="352"/>
      </p:cViewPr>
      <p:guideLst>
        <p:guide orient="horz" pos="1620"/>
        <p:guide pos="2880"/>
      </p:guideLst>
    </p:cSldViewPr>
  </p:slideViewPr>
  <p:notesTextViewPr>
    <p:cViewPr>
      <p:scale>
        <a:sx n="1" d="1"/>
        <a:sy n="1" d="1"/>
      </p:scale>
      <p:origin x="0" y="0"/>
    </p:cViewPr>
  </p:notesTextViewPr>
  <p:sorterViewPr>
    <p:cViewPr>
      <p:scale>
        <a:sx n="114" d="100"/>
        <a:sy n="114"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eg>
</file>

<file path=ppt/media/image12.pn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defTabSz="685754"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defTabSz="685754" eaLnBrk="1" fontAlgn="auto" hangingPunct="1">
              <a:spcBef>
                <a:spcPts val="0"/>
              </a:spcBef>
              <a:spcAft>
                <a:spcPts val="0"/>
              </a:spcAft>
              <a:defRPr sz="1200">
                <a:latin typeface="+mn-lt"/>
                <a:ea typeface="+mn-ea"/>
              </a:defRPr>
            </a:lvl1pPr>
          </a:lstStyle>
          <a:p>
            <a:pPr>
              <a:defRPr/>
            </a:pPr>
            <a:fld id="{1D429342-02BD-48B8-951F-F916BBC98217}" type="datetimeFigureOut">
              <a:rPr lang="zh-CN" altLang="en-US"/>
              <a:pPr>
                <a:defRPr/>
              </a:pPr>
              <a:t>2020/7/22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defTabSz="685754"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itchFamily="34" charset="0"/>
                <a:ea typeface="宋体" pitchFamily="2" charset="-122"/>
              </a:defRPr>
            </a:lvl1pPr>
          </a:lstStyle>
          <a:p>
            <a:pPr>
              <a:defRPr/>
            </a:pPr>
            <a:fld id="{3A7FE2B6-6320-4E08-BBF2-751937A5A328}" type="slidenum">
              <a:rPr lang="zh-CN" altLang="en-US"/>
              <a:pPr>
                <a:defRPr/>
              </a:pPr>
              <a:t>‹#›</a:t>
            </a:fld>
            <a:endParaRPr lang="zh-CN" altLang="en-US"/>
          </a:p>
        </p:txBody>
      </p:sp>
    </p:spTree>
    <p:extLst>
      <p:ext uri="{BB962C8B-B14F-4D97-AF65-F5344CB8AC3E}">
        <p14:creationId xmlns:p14="http://schemas.microsoft.com/office/powerpoint/2010/main" val="1127131435"/>
      </p:ext>
    </p:extLst>
  </p:cSld>
  <p:clrMap bg1="lt1" tx1="dk1" bg2="lt2" tx2="dk2" accent1="accent1" accent2="accent2" accent3="accent3" accent4="accent4" accent5="accent5" accent6="accent6" hlink="hlink" folHlink="folHlink"/>
  <p:notesStyle>
    <a:lvl1pPr algn="l" defTabSz="684213" rtl="0" eaLnBrk="0" fontAlgn="base" hangingPunct="0">
      <a:spcBef>
        <a:spcPct val="30000"/>
      </a:spcBef>
      <a:spcAft>
        <a:spcPct val="0"/>
      </a:spcAft>
      <a:defRPr sz="900" kern="1200">
        <a:solidFill>
          <a:schemeClr val="tx1"/>
        </a:solidFill>
        <a:latin typeface="+mn-lt"/>
        <a:ea typeface="+mn-ea"/>
        <a:cs typeface="+mn-cs"/>
      </a:defRPr>
    </a:lvl1pPr>
    <a:lvl2pPr marL="341313" algn="l" defTabSz="684213" rtl="0" eaLnBrk="0" fontAlgn="base" hangingPunct="0">
      <a:spcBef>
        <a:spcPct val="30000"/>
      </a:spcBef>
      <a:spcAft>
        <a:spcPct val="0"/>
      </a:spcAft>
      <a:defRPr sz="900" kern="1200">
        <a:solidFill>
          <a:schemeClr val="tx1"/>
        </a:solidFill>
        <a:latin typeface="+mn-lt"/>
        <a:ea typeface="+mn-ea"/>
        <a:cs typeface="+mn-cs"/>
      </a:defRPr>
    </a:lvl2pPr>
    <a:lvl3pPr marL="684213" algn="l" defTabSz="684213" rtl="0" eaLnBrk="0" fontAlgn="base" hangingPunct="0">
      <a:spcBef>
        <a:spcPct val="30000"/>
      </a:spcBef>
      <a:spcAft>
        <a:spcPct val="0"/>
      </a:spcAft>
      <a:defRPr sz="900" kern="1200">
        <a:solidFill>
          <a:schemeClr val="tx1"/>
        </a:solidFill>
        <a:latin typeface="+mn-lt"/>
        <a:ea typeface="+mn-ea"/>
        <a:cs typeface="+mn-cs"/>
      </a:defRPr>
    </a:lvl3pPr>
    <a:lvl4pPr marL="1027113" algn="l" defTabSz="684213" rtl="0" eaLnBrk="0" fontAlgn="base" hangingPunct="0">
      <a:spcBef>
        <a:spcPct val="30000"/>
      </a:spcBef>
      <a:spcAft>
        <a:spcPct val="0"/>
      </a:spcAft>
      <a:defRPr sz="900" kern="1200">
        <a:solidFill>
          <a:schemeClr val="tx1"/>
        </a:solidFill>
        <a:latin typeface="+mn-lt"/>
        <a:ea typeface="+mn-ea"/>
        <a:cs typeface="+mn-cs"/>
      </a:defRPr>
    </a:lvl4pPr>
    <a:lvl5pPr marL="1370013" algn="l" defTabSz="684213" rtl="0" eaLnBrk="0" fontAlgn="base" hangingPunct="0">
      <a:spcBef>
        <a:spcPct val="30000"/>
      </a:spcBef>
      <a:spcAft>
        <a:spcPct val="0"/>
      </a:spcAft>
      <a:defRPr sz="900" kern="1200">
        <a:solidFill>
          <a:schemeClr val="tx1"/>
        </a:solidFill>
        <a:latin typeface="+mn-lt"/>
        <a:ea typeface="+mn-ea"/>
        <a:cs typeface="+mn-cs"/>
      </a:defRPr>
    </a:lvl5pPr>
    <a:lvl6pPr marL="1714385" algn="l" defTabSz="685754" rtl="0" eaLnBrk="1" latinLnBrk="0" hangingPunct="1">
      <a:defRPr sz="900" kern="1200">
        <a:solidFill>
          <a:schemeClr val="tx1"/>
        </a:solidFill>
        <a:latin typeface="+mn-lt"/>
        <a:ea typeface="+mn-ea"/>
        <a:cs typeface="+mn-cs"/>
      </a:defRPr>
    </a:lvl6pPr>
    <a:lvl7pPr marL="2057263" algn="l" defTabSz="685754" rtl="0" eaLnBrk="1" latinLnBrk="0" hangingPunct="1">
      <a:defRPr sz="900" kern="1200">
        <a:solidFill>
          <a:schemeClr val="tx1"/>
        </a:solidFill>
        <a:latin typeface="+mn-lt"/>
        <a:ea typeface="+mn-ea"/>
        <a:cs typeface="+mn-cs"/>
      </a:defRPr>
    </a:lvl7pPr>
    <a:lvl8pPr marL="2400140" algn="l" defTabSz="685754" rtl="0" eaLnBrk="1" latinLnBrk="0" hangingPunct="1">
      <a:defRPr sz="900" kern="1200">
        <a:solidFill>
          <a:schemeClr val="tx1"/>
        </a:solidFill>
        <a:latin typeface="+mn-lt"/>
        <a:ea typeface="+mn-ea"/>
        <a:cs typeface="+mn-cs"/>
      </a:defRPr>
    </a:lvl8pPr>
    <a:lvl9pPr marL="2743017" algn="l" defTabSz="685754"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096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49867205-D124-464B-9ED3-1E45EB71053B}" type="slidenum">
              <a:rPr lang="en-US" altLang="zh-CN" sz="1200">
                <a:latin typeface="Calibri" pitchFamily="34" charset="0"/>
              </a:rPr>
              <a:pPr/>
              <a:t>1</a:t>
            </a:fld>
            <a:endParaRPr lang="en-US" altLang="zh-CN" sz="1200">
              <a:latin typeface="Calibri" pitchFamily="34" charset="0"/>
            </a:endParaRPr>
          </a:p>
        </p:txBody>
      </p:sp>
    </p:spTree>
    <p:extLst>
      <p:ext uri="{BB962C8B-B14F-4D97-AF65-F5344CB8AC3E}">
        <p14:creationId xmlns:p14="http://schemas.microsoft.com/office/powerpoint/2010/main" val="4250121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3A7FE2B6-6320-4E08-BBF2-751937A5A328}" type="slidenum">
              <a:rPr lang="zh-CN" altLang="en-US" smtClean="0"/>
              <a:pPr>
                <a:defRPr/>
              </a:pPr>
              <a:t>10</a:t>
            </a:fld>
            <a:endParaRPr lang="zh-CN" altLang="en-US"/>
          </a:p>
        </p:txBody>
      </p:sp>
    </p:spTree>
    <p:extLst>
      <p:ext uri="{BB962C8B-B14F-4D97-AF65-F5344CB8AC3E}">
        <p14:creationId xmlns:p14="http://schemas.microsoft.com/office/powerpoint/2010/main" val="25693729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3A7FE2B6-6320-4E08-BBF2-751937A5A328}" type="slidenum">
              <a:rPr lang="zh-CN" altLang="en-US" smtClean="0"/>
              <a:pPr>
                <a:defRPr/>
              </a:pPr>
              <a:t>11</a:t>
            </a:fld>
            <a:endParaRPr lang="zh-CN" altLang="en-US"/>
          </a:p>
        </p:txBody>
      </p:sp>
    </p:spTree>
    <p:extLst>
      <p:ext uri="{BB962C8B-B14F-4D97-AF65-F5344CB8AC3E}">
        <p14:creationId xmlns:p14="http://schemas.microsoft.com/office/powerpoint/2010/main" val="3993992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222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E7759F1E-596A-41E5-8996-822511A6C6E7}" type="slidenum">
              <a:rPr lang="zh-CN" altLang="en-US" sz="1200">
                <a:latin typeface="Calibri" pitchFamily="34" charset="0"/>
                <a:ea typeface="宋体" pitchFamily="2" charset="-122"/>
              </a:rPr>
              <a:pPr/>
              <a:t>12</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4110657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32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B36D132F-9AFE-4ADF-BD98-B6AC1CA88AA1}" type="slidenum">
              <a:rPr lang="zh-CN" altLang="en-US" sz="1200">
                <a:latin typeface="Calibri" pitchFamily="34" charset="0"/>
                <a:ea typeface="宋体" pitchFamily="2" charset="-122"/>
              </a:rPr>
              <a:pPr/>
              <a:t>13</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1944412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427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79AD7923-71FA-41CB-8C45-9A2C7145CFB8}" type="slidenum">
              <a:rPr lang="zh-CN" altLang="en-US" sz="1200">
                <a:latin typeface="Calibri" pitchFamily="34" charset="0"/>
                <a:ea typeface="宋体" pitchFamily="2" charset="-122"/>
              </a:rPr>
              <a:pPr/>
              <a:t>14</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36994386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3A7FE2B6-6320-4E08-BBF2-751937A5A328}" type="slidenum">
              <a:rPr lang="zh-CN" altLang="en-US" smtClean="0"/>
              <a:pPr>
                <a:defRPr/>
              </a:pPr>
              <a:t>15</a:t>
            </a:fld>
            <a:endParaRPr lang="zh-CN" altLang="en-US"/>
          </a:p>
        </p:txBody>
      </p:sp>
    </p:spTree>
    <p:extLst>
      <p:ext uri="{BB962C8B-B14F-4D97-AF65-F5344CB8AC3E}">
        <p14:creationId xmlns:p14="http://schemas.microsoft.com/office/powerpoint/2010/main" val="11750158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63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0BBCA708-E3A5-4301-A3C3-22731B5F84C6}" type="slidenum">
              <a:rPr lang="zh-CN" altLang="en-US" sz="1200">
                <a:latin typeface="Calibri" pitchFamily="34" charset="0"/>
                <a:ea typeface="宋体" pitchFamily="2" charset="-122"/>
              </a:rPr>
              <a:pPr/>
              <a:t>16</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42151816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73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E87DE630-7A5A-41FC-8D3D-44478BB78404}" type="slidenum">
              <a:rPr lang="zh-CN" altLang="en-US" sz="1200">
                <a:latin typeface="Calibri" pitchFamily="34" charset="0"/>
                <a:ea typeface="宋体" pitchFamily="2" charset="-122"/>
              </a:rPr>
              <a:pPr/>
              <a:t>17</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9615312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83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EBA31DC2-BD9A-4DB1-9742-4DC851CDCEF3}" type="slidenum">
              <a:rPr lang="zh-CN" altLang="en-US" sz="1200">
                <a:latin typeface="Calibri" pitchFamily="34" charset="0"/>
                <a:ea typeface="宋体" pitchFamily="2" charset="-122"/>
              </a:rPr>
              <a:pPr/>
              <a:t>18</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36038731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939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9DAE5324-F0AC-42BC-9610-AB1820D1D451}" type="slidenum">
              <a:rPr lang="en-US" altLang="zh-CN" sz="1200">
                <a:latin typeface="Calibri" pitchFamily="34" charset="0"/>
                <a:ea typeface="微软雅黑" pitchFamily="34" charset="-122"/>
              </a:rPr>
              <a:pPr/>
              <a:t>19</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9247293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3A7FE2B6-6320-4E08-BBF2-751937A5A328}" type="slidenum">
              <a:rPr lang="zh-CN" altLang="en-US" smtClean="0"/>
              <a:pPr>
                <a:defRPr/>
              </a:pPr>
              <a:t>2</a:t>
            </a:fld>
            <a:endParaRPr lang="zh-CN" altLang="en-US"/>
          </a:p>
        </p:txBody>
      </p:sp>
    </p:spTree>
    <p:extLst>
      <p:ext uri="{BB962C8B-B14F-4D97-AF65-F5344CB8AC3E}">
        <p14:creationId xmlns:p14="http://schemas.microsoft.com/office/powerpoint/2010/main" val="8792474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604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92426F97-F467-46E9-9C9B-6762FD322FBF}" type="slidenum">
              <a:rPr lang="zh-CN" altLang="en-US" sz="1200">
                <a:latin typeface="Calibri" pitchFamily="34" charset="0"/>
                <a:ea typeface="宋体" pitchFamily="2" charset="-122"/>
              </a:rPr>
              <a:pPr/>
              <a:t>20</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15029484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614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25FAF43E-DE1C-4D33-B7C6-11CC81B6BEE6}" type="slidenum">
              <a:rPr lang="zh-CN" altLang="en-US" sz="1200">
                <a:latin typeface="Calibri" pitchFamily="34" charset="0"/>
                <a:ea typeface="宋体" pitchFamily="2" charset="-122"/>
              </a:rPr>
              <a:pPr/>
              <a:t>21</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42154213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3A7FE2B6-6320-4E08-BBF2-751937A5A328}" type="slidenum">
              <a:rPr lang="zh-CN" altLang="en-US" smtClean="0"/>
              <a:pPr>
                <a:defRPr/>
              </a:pPr>
              <a:t>22</a:t>
            </a:fld>
            <a:endParaRPr lang="zh-CN" altLang="en-US"/>
          </a:p>
        </p:txBody>
      </p:sp>
    </p:spTree>
    <p:extLst>
      <p:ext uri="{BB962C8B-B14F-4D97-AF65-F5344CB8AC3E}">
        <p14:creationId xmlns:p14="http://schemas.microsoft.com/office/powerpoint/2010/main" val="27810083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096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49867205-D124-464B-9ED3-1E45EB71053B}" type="slidenum">
              <a:rPr lang="en-US" altLang="zh-CN" sz="1200">
                <a:latin typeface="Calibri" pitchFamily="34" charset="0"/>
              </a:rPr>
              <a:pPr/>
              <a:t>23</a:t>
            </a:fld>
            <a:endParaRPr lang="en-US" altLang="zh-CN" sz="1200">
              <a:latin typeface="Calibri" pitchFamily="34" charset="0"/>
            </a:endParaRPr>
          </a:p>
        </p:txBody>
      </p:sp>
    </p:spTree>
    <p:extLst>
      <p:ext uri="{BB962C8B-B14F-4D97-AF65-F5344CB8AC3E}">
        <p14:creationId xmlns:p14="http://schemas.microsoft.com/office/powerpoint/2010/main" val="17094081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301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AA17AD06-82A9-4616-AFBB-4F6921A8ABC2}" type="slidenum">
              <a:rPr lang="zh-CN" altLang="en-US" sz="1200">
                <a:latin typeface="Calibri" pitchFamily="34" charset="0"/>
                <a:ea typeface="宋体" pitchFamily="2" charset="-122"/>
              </a:rPr>
              <a:pPr/>
              <a:t>3</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41367968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403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B7E96242-8142-4B1C-AF73-12E9C1A61EBE}" type="slidenum">
              <a:rPr lang="zh-CN" altLang="en-US" sz="1200">
                <a:latin typeface="Calibri" pitchFamily="34" charset="0"/>
                <a:ea typeface="宋体" pitchFamily="2" charset="-122"/>
              </a:rPr>
              <a:pPr/>
              <a:t>4</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3581013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50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B53C5D71-D21A-49F1-B612-8171C5B5191F}" type="slidenum">
              <a:rPr lang="zh-CN" altLang="en-US" sz="1200">
                <a:latin typeface="Calibri" pitchFamily="34" charset="0"/>
                <a:ea typeface="宋体" pitchFamily="2" charset="-122"/>
              </a:rPr>
              <a:pPr/>
              <a:t>5</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85142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3A7FE2B6-6320-4E08-BBF2-751937A5A328}" type="slidenum">
              <a:rPr lang="zh-CN" altLang="en-US" smtClean="0"/>
              <a:pPr>
                <a:defRPr/>
              </a:pPr>
              <a:t>6</a:t>
            </a:fld>
            <a:endParaRPr lang="zh-CN" altLang="en-US"/>
          </a:p>
        </p:txBody>
      </p:sp>
    </p:spTree>
    <p:extLst>
      <p:ext uri="{BB962C8B-B14F-4D97-AF65-F5344CB8AC3E}">
        <p14:creationId xmlns:p14="http://schemas.microsoft.com/office/powerpoint/2010/main" val="10634895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3A7FE2B6-6320-4E08-BBF2-751937A5A328}" type="slidenum">
              <a:rPr lang="zh-CN" altLang="en-US" smtClean="0"/>
              <a:pPr>
                <a:defRPr/>
              </a:pPr>
              <a:t>7</a:t>
            </a:fld>
            <a:endParaRPr lang="zh-CN" altLang="en-US"/>
          </a:p>
        </p:txBody>
      </p:sp>
    </p:spTree>
    <p:extLst>
      <p:ext uri="{BB962C8B-B14F-4D97-AF65-F5344CB8AC3E}">
        <p14:creationId xmlns:p14="http://schemas.microsoft.com/office/powerpoint/2010/main" val="19560225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813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7AF3AD9F-0CBC-401F-8DFC-A33782E805D4}" type="slidenum">
              <a:rPr lang="zh-CN" altLang="en-US" sz="1200">
                <a:latin typeface="Calibri" pitchFamily="34" charset="0"/>
                <a:ea typeface="宋体" pitchFamily="2" charset="-122"/>
              </a:rPr>
              <a:pPr/>
              <a:t>8</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1586175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915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A53C9EFA-E311-45A4-BDE5-512549C3386C}" type="slidenum">
              <a:rPr lang="zh-CN" altLang="en-US" sz="1200">
                <a:latin typeface="Calibri" pitchFamily="34" charset="0"/>
                <a:ea typeface="宋体" pitchFamily="2" charset="-122"/>
              </a:rPr>
              <a:pPr/>
              <a:t>9</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1401625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2752926"/>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75859901"/>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3504109"/>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6132458"/>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597886265"/>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4820232"/>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cstate="print">
            <a:lum/>
          </a:blip>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274638"/>
            <a:ext cx="7886700"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endParaRPr lang="en-US" altLang="zh-CN"/>
          </a:p>
        </p:txBody>
      </p:sp>
      <p:sp>
        <p:nvSpPr>
          <p:cNvPr id="1027" name="Text Placeholder 2"/>
          <p:cNvSpPr>
            <a:spLocks noGrp="1"/>
          </p:cNvSpPr>
          <p:nvPr>
            <p:ph type="body" idx="1"/>
          </p:nvPr>
        </p:nvSpPr>
        <p:spPr bwMode="auto">
          <a:xfrm>
            <a:off x="628650" y="1370013"/>
            <a:ext cx="7886700" cy="326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ltLang="zh-CN"/>
          </a:p>
        </p:txBody>
      </p:sp>
      <p:sp>
        <p:nvSpPr>
          <p:cNvPr id="4" name="Date Placeholder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defTabSz="685754" eaLnBrk="1" fontAlgn="auto" hangingPunct="1">
              <a:spcBef>
                <a:spcPts val="0"/>
              </a:spcBef>
              <a:spcAft>
                <a:spcPts val="0"/>
              </a:spcAft>
              <a:defRPr sz="900">
                <a:solidFill>
                  <a:schemeClr val="tx1">
                    <a:tint val="75000"/>
                  </a:schemeClr>
                </a:solidFill>
                <a:latin typeface="华文细黑" panose="02010600040101010101" pitchFamily="2" charset="-122"/>
                <a:ea typeface="+mn-ea"/>
              </a:defRPr>
            </a:lvl1pPr>
          </a:lstStyle>
          <a:p>
            <a:pPr>
              <a:defRPr/>
            </a:pPr>
            <a:fld id="{EE597277-BDD0-44F1-A7BE-E70E35B88AC5}" type="datetimeFigureOut">
              <a:rPr lang="zh-CN" altLang="en-US"/>
              <a:pPr>
                <a:defRPr/>
              </a:pPr>
              <a:t>2020/7/22</a:t>
            </a:fld>
            <a:endParaRPr lang="zh-CN" altLang="en-US" dirty="0"/>
          </a:p>
        </p:txBody>
      </p:sp>
      <p:sp>
        <p:nvSpPr>
          <p:cNvPr id="5" name="Footer Placeholder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defTabSz="685754" eaLnBrk="1" fontAlgn="auto" hangingPunct="1">
              <a:spcBef>
                <a:spcPts val="0"/>
              </a:spcBef>
              <a:spcAft>
                <a:spcPts val="0"/>
              </a:spcAft>
              <a:defRPr sz="900">
                <a:solidFill>
                  <a:schemeClr val="tx1">
                    <a:tint val="75000"/>
                  </a:schemeClr>
                </a:solidFill>
                <a:latin typeface="华文细黑" panose="02010600040101010101" pitchFamily="2" charset="-122"/>
                <a:ea typeface="+mn-ea"/>
              </a:defRPr>
            </a:lvl1pPr>
          </a:lstStyle>
          <a:p>
            <a:pPr>
              <a:defRPr/>
            </a:pPr>
            <a:endParaRPr lang="zh-CN" altLang="en-US"/>
          </a:p>
        </p:txBody>
      </p:sp>
      <p:sp>
        <p:nvSpPr>
          <p:cNvPr id="6" name="Slide Number Placeholder 5"/>
          <p:cNvSpPr>
            <a:spLocks noGrp="1"/>
          </p:cNvSpPr>
          <p:nvPr>
            <p:ph type="sldNum" sz="quarter" idx="4"/>
          </p:nvPr>
        </p:nvSpPr>
        <p:spPr>
          <a:xfrm>
            <a:off x="6457950" y="4767263"/>
            <a:ext cx="2057400" cy="274637"/>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smtClean="0">
                <a:solidFill>
                  <a:srgbClr val="898989"/>
                </a:solidFill>
              </a:defRPr>
            </a:lvl1pPr>
          </a:lstStyle>
          <a:p>
            <a:pPr>
              <a:defRPr/>
            </a:pPr>
            <a:fld id="{DD8AB562-27F9-49ED-AE60-242C89FC4323}"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Lst>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xStyles>
    <p:titleStyle>
      <a:lvl1pPr algn="l" defTabSz="685800" rtl="0" eaLnBrk="0" fontAlgn="base" hangingPunct="0">
        <a:lnSpc>
          <a:spcPct val="90000"/>
        </a:lnSpc>
        <a:spcBef>
          <a:spcPct val="0"/>
        </a:spcBef>
        <a:spcAft>
          <a:spcPct val="0"/>
        </a:spcAft>
        <a:defRPr sz="3300" kern="1200">
          <a:solidFill>
            <a:schemeClr val="tx1"/>
          </a:solidFill>
          <a:latin typeface="华文细黑" panose="02010600040101010101" pitchFamily="2" charset="-122"/>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华文细黑" pitchFamily="2" charset="-122"/>
          <a:ea typeface="华文细黑" pitchFamily="2" charset="-122"/>
        </a:defRPr>
      </a:lvl2pPr>
      <a:lvl3pPr algn="l" defTabSz="685800" rtl="0" eaLnBrk="0" fontAlgn="base" hangingPunct="0">
        <a:lnSpc>
          <a:spcPct val="90000"/>
        </a:lnSpc>
        <a:spcBef>
          <a:spcPct val="0"/>
        </a:spcBef>
        <a:spcAft>
          <a:spcPct val="0"/>
        </a:spcAft>
        <a:defRPr sz="3300">
          <a:solidFill>
            <a:schemeClr val="tx1"/>
          </a:solidFill>
          <a:latin typeface="华文细黑" pitchFamily="2" charset="-122"/>
          <a:ea typeface="华文细黑" pitchFamily="2" charset="-122"/>
        </a:defRPr>
      </a:lvl3pPr>
      <a:lvl4pPr algn="l" defTabSz="685800" rtl="0" eaLnBrk="0" fontAlgn="base" hangingPunct="0">
        <a:lnSpc>
          <a:spcPct val="90000"/>
        </a:lnSpc>
        <a:spcBef>
          <a:spcPct val="0"/>
        </a:spcBef>
        <a:spcAft>
          <a:spcPct val="0"/>
        </a:spcAft>
        <a:defRPr sz="3300">
          <a:solidFill>
            <a:schemeClr val="tx1"/>
          </a:solidFill>
          <a:latin typeface="华文细黑" pitchFamily="2" charset="-122"/>
          <a:ea typeface="华文细黑" pitchFamily="2" charset="-122"/>
        </a:defRPr>
      </a:lvl4pPr>
      <a:lvl5pPr algn="l" defTabSz="685800" rtl="0" eaLnBrk="0" fontAlgn="base" hangingPunct="0">
        <a:lnSpc>
          <a:spcPct val="90000"/>
        </a:lnSpc>
        <a:spcBef>
          <a:spcPct val="0"/>
        </a:spcBef>
        <a:spcAft>
          <a:spcPct val="0"/>
        </a:spcAft>
        <a:defRPr sz="3300">
          <a:solidFill>
            <a:schemeClr val="tx1"/>
          </a:solidFill>
          <a:latin typeface="华文细黑" pitchFamily="2" charset="-122"/>
          <a:ea typeface="华文细黑" pitchFamily="2" charset="-122"/>
        </a:defRPr>
      </a:lvl5pPr>
      <a:lvl6pPr marL="457200" algn="l" defTabSz="685800" rtl="0" fontAlgn="base">
        <a:lnSpc>
          <a:spcPct val="90000"/>
        </a:lnSpc>
        <a:spcBef>
          <a:spcPct val="0"/>
        </a:spcBef>
        <a:spcAft>
          <a:spcPct val="0"/>
        </a:spcAft>
        <a:defRPr sz="3300">
          <a:solidFill>
            <a:schemeClr val="tx1"/>
          </a:solidFill>
          <a:latin typeface="华文细黑" pitchFamily="2" charset="-122"/>
          <a:ea typeface="华文细黑" pitchFamily="2" charset="-122"/>
        </a:defRPr>
      </a:lvl6pPr>
      <a:lvl7pPr marL="914400" algn="l" defTabSz="685800" rtl="0" fontAlgn="base">
        <a:lnSpc>
          <a:spcPct val="90000"/>
        </a:lnSpc>
        <a:spcBef>
          <a:spcPct val="0"/>
        </a:spcBef>
        <a:spcAft>
          <a:spcPct val="0"/>
        </a:spcAft>
        <a:defRPr sz="3300">
          <a:solidFill>
            <a:schemeClr val="tx1"/>
          </a:solidFill>
          <a:latin typeface="华文细黑" pitchFamily="2" charset="-122"/>
          <a:ea typeface="华文细黑" pitchFamily="2" charset="-122"/>
        </a:defRPr>
      </a:lvl7pPr>
      <a:lvl8pPr marL="1371600" algn="l" defTabSz="685800" rtl="0" fontAlgn="base">
        <a:lnSpc>
          <a:spcPct val="90000"/>
        </a:lnSpc>
        <a:spcBef>
          <a:spcPct val="0"/>
        </a:spcBef>
        <a:spcAft>
          <a:spcPct val="0"/>
        </a:spcAft>
        <a:defRPr sz="3300">
          <a:solidFill>
            <a:schemeClr val="tx1"/>
          </a:solidFill>
          <a:latin typeface="华文细黑" pitchFamily="2" charset="-122"/>
          <a:ea typeface="华文细黑" pitchFamily="2" charset="-122"/>
        </a:defRPr>
      </a:lvl8pPr>
      <a:lvl9pPr marL="1828800" algn="l" defTabSz="685800" rtl="0" fontAlgn="base">
        <a:lnSpc>
          <a:spcPct val="90000"/>
        </a:lnSpc>
        <a:spcBef>
          <a:spcPct val="0"/>
        </a:spcBef>
        <a:spcAft>
          <a:spcPct val="0"/>
        </a:spcAft>
        <a:defRPr sz="3300">
          <a:solidFill>
            <a:schemeClr val="tx1"/>
          </a:solidFill>
          <a:latin typeface="华文细黑" pitchFamily="2" charset="-122"/>
          <a:ea typeface="华文细黑" pitchFamily="2" charset="-122"/>
        </a:defRPr>
      </a:lvl9pPr>
    </p:titleStyle>
    <p:bodyStyle>
      <a:lvl1pPr marL="171450" indent="-171450" algn="l" defTabSz="685800" rtl="0" eaLnBrk="0" fontAlgn="base" hangingPunct="0">
        <a:lnSpc>
          <a:spcPct val="90000"/>
        </a:lnSpc>
        <a:spcBef>
          <a:spcPts val="750"/>
        </a:spcBef>
        <a:spcAft>
          <a:spcPct val="0"/>
        </a:spcAft>
        <a:buFont typeface="Arial" pitchFamily="34" charset="0"/>
        <a:buChar char="•"/>
        <a:defRPr sz="2100" kern="1200">
          <a:solidFill>
            <a:schemeClr val="tx1"/>
          </a:solidFill>
          <a:latin typeface="华文细黑" panose="02010600040101010101" pitchFamily="2" charset="-122"/>
          <a:ea typeface="+mn-ea"/>
          <a:cs typeface="+mn-cs"/>
        </a:defRPr>
      </a:lvl1pPr>
      <a:lvl2pPr marL="514350" indent="-171450" algn="l" defTabSz="685800" rtl="0" eaLnBrk="0" fontAlgn="base" hangingPunct="0">
        <a:lnSpc>
          <a:spcPct val="90000"/>
        </a:lnSpc>
        <a:spcBef>
          <a:spcPts val="375"/>
        </a:spcBef>
        <a:spcAft>
          <a:spcPct val="0"/>
        </a:spcAft>
        <a:buFont typeface="Arial" pitchFamily="34" charset="0"/>
        <a:buChar char="•"/>
        <a:defRPr kern="1200">
          <a:solidFill>
            <a:schemeClr val="tx1"/>
          </a:solidFill>
          <a:latin typeface="华文细黑" panose="02010600040101010101" pitchFamily="2" charset="-122"/>
          <a:ea typeface="+mn-ea"/>
          <a:cs typeface="+mn-cs"/>
        </a:defRPr>
      </a:lvl2pPr>
      <a:lvl3pPr marL="857250" indent="-171450" algn="l" defTabSz="685800" rtl="0" eaLnBrk="0" fontAlgn="base" hangingPunct="0">
        <a:lnSpc>
          <a:spcPct val="90000"/>
        </a:lnSpc>
        <a:spcBef>
          <a:spcPts val="375"/>
        </a:spcBef>
        <a:spcAft>
          <a:spcPct val="0"/>
        </a:spcAft>
        <a:buFont typeface="Arial" pitchFamily="34" charset="0"/>
        <a:buChar char="•"/>
        <a:defRPr sz="1500" kern="1200">
          <a:solidFill>
            <a:schemeClr val="tx1"/>
          </a:solidFill>
          <a:latin typeface="华文细黑" panose="02010600040101010101" pitchFamily="2" charset="-122"/>
          <a:ea typeface="+mn-ea"/>
          <a:cs typeface="+mn-cs"/>
        </a:defRPr>
      </a:lvl3pPr>
      <a:lvl4pPr marL="1200150" indent="-171450" algn="l" defTabSz="685800" rtl="0" eaLnBrk="0" fontAlgn="base" hangingPunct="0">
        <a:lnSpc>
          <a:spcPct val="90000"/>
        </a:lnSpc>
        <a:spcBef>
          <a:spcPts val="375"/>
        </a:spcBef>
        <a:spcAft>
          <a:spcPct val="0"/>
        </a:spcAft>
        <a:buFont typeface="Arial" pitchFamily="34" charset="0"/>
        <a:buChar char="•"/>
        <a:defRPr sz="1300" kern="1200">
          <a:solidFill>
            <a:schemeClr val="tx1"/>
          </a:solidFill>
          <a:latin typeface="华文细黑" panose="02010600040101010101" pitchFamily="2" charset="-122"/>
          <a:ea typeface="+mn-ea"/>
          <a:cs typeface="+mn-cs"/>
        </a:defRPr>
      </a:lvl4pPr>
      <a:lvl5pPr marL="1543050" indent="-171450" algn="l" defTabSz="685800" rtl="0" eaLnBrk="0" fontAlgn="base" hangingPunct="0">
        <a:lnSpc>
          <a:spcPct val="90000"/>
        </a:lnSpc>
        <a:spcBef>
          <a:spcPts val="375"/>
        </a:spcBef>
        <a:spcAft>
          <a:spcPct val="0"/>
        </a:spcAft>
        <a:buFont typeface="Arial" pitchFamily="34" charset="0"/>
        <a:buChar char="•"/>
        <a:defRPr sz="13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5.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Of Monsters and Men-Dirty Paws">
            <a:hlinkClick r:id="" action="ppaction://media"/>
          </p:cNvPr>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873625" y="-798513"/>
            <a:ext cx="609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矩形 18"/>
          <p:cNvSpPr/>
          <p:nvPr/>
        </p:nvSpPr>
        <p:spPr>
          <a:xfrm>
            <a:off x="2348445" y="1612261"/>
            <a:ext cx="4607268" cy="826674"/>
          </a:xfrm>
          <a:prstGeom prst="rect">
            <a:avLst/>
          </a:prstGeom>
          <a:noFill/>
          <a:ln w="28575">
            <a:solidFill>
              <a:schemeClr val="bg2"/>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57" name="任意多边形 56"/>
          <p:cNvSpPr>
            <a:spLocks noChangeAspect="1"/>
          </p:cNvSpPr>
          <p:nvPr/>
        </p:nvSpPr>
        <p:spPr>
          <a:xfrm>
            <a:off x="4368800" y="4402806"/>
            <a:ext cx="336550" cy="336550"/>
          </a:xfrm>
          <a:custGeom>
            <a:avLst/>
            <a:gdLst>
              <a:gd name="connsiteX0" fmla="*/ 457544 w 540000"/>
              <a:gd name="connsiteY0" fmla="*/ 218691 h 538402"/>
              <a:gd name="connsiteX1" fmla="*/ 433336 w 540000"/>
              <a:gd name="connsiteY1" fmla="*/ 218724 h 538402"/>
              <a:gd name="connsiteX2" fmla="*/ 279353 w 540000"/>
              <a:gd name="connsiteY2" fmla="*/ 372708 h 538402"/>
              <a:gd name="connsiteX3" fmla="*/ 125790 w 540000"/>
              <a:gd name="connsiteY3" fmla="*/ 219144 h 538402"/>
              <a:gd name="connsiteX4" fmla="*/ 101648 w 540000"/>
              <a:gd name="connsiteY4" fmla="*/ 219177 h 538402"/>
              <a:gd name="connsiteX5" fmla="*/ 279353 w 540000"/>
              <a:gd name="connsiteY5" fmla="*/ 396882 h 538402"/>
              <a:gd name="connsiteX6" fmla="*/ 270000 w 540000"/>
              <a:gd name="connsiteY6" fmla="*/ 0 h 538402"/>
              <a:gd name="connsiteX7" fmla="*/ 540000 w 540000"/>
              <a:gd name="connsiteY7" fmla="*/ 269201 h 538402"/>
              <a:gd name="connsiteX8" fmla="*/ 270000 w 540000"/>
              <a:gd name="connsiteY8" fmla="*/ 538402 h 538402"/>
              <a:gd name="connsiteX9" fmla="*/ 0 w 540000"/>
              <a:gd name="connsiteY9" fmla="*/ 269201 h 538402"/>
              <a:gd name="connsiteX10" fmla="*/ 270000 w 540000"/>
              <a:gd name="connsiteY10" fmla="*/ 0 h 53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0000" h="538402">
                <a:moveTo>
                  <a:pt x="457544" y="218691"/>
                </a:moveTo>
                <a:lnTo>
                  <a:pt x="433336" y="218724"/>
                </a:lnTo>
                <a:lnTo>
                  <a:pt x="279353" y="372708"/>
                </a:lnTo>
                <a:lnTo>
                  <a:pt x="125790" y="219144"/>
                </a:lnTo>
                <a:lnTo>
                  <a:pt x="101648" y="219177"/>
                </a:lnTo>
                <a:lnTo>
                  <a:pt x="279353" y="396882"/>
                </a:lnTo>
                <a:close/>
                <a:moveTo>
                  <a:pt x="270000" y="0"/>
                </a:moveTo>
                <a:cubicBezTo>
                  <a:pt x="419117" y="0"/>
                  <a:pt x="540000" y="120525"/>
                  <a:pt x="540000" y="269201"/>
                </a:cubicBezTo>
                <a:cubicBezTo>
                  <a:pt x="540000" y="417877"/>
                  <a:pt x="419117" y="538402"/>
                  <a:pt x="270000" y="538402"/>
                </a:cubicBezTo>
                <a:cubicBezTo>
                  <a:pt x="120883" y="538402"/>
                  <a:pt x="0" y="417877"/>
                  <a:pt x="0" y="269201"/>
                </a:cubicBezTo>
                <a:cubicBezTo>
                  <a:pt x="0" y="120525"/>
                  <a:pt x="120883" y="0"/>
                  <a:pt x="270000" y="0"/>
                </a:cubicBezTo>
                <a:close/>
              </a:path>
            </a:pathLst>
          </a:custGeom>
          <a:solidFill>
            <a:srgbClr val="E7E6E6">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013"/>
          </a:p>
        </p:txBody>
      </p:sp>
      <p:sp>
        <p:nvSpPr>
          <p:cNvPr id="16" name="任意多边形 15"/>
          <p:cNvSpPr/>
          <p:nvPr/>
        </p:nvSpPr>
        <p:spPr>
          <a:xfrm rot="8940187" flipV="1">
            <a:off x="5357808" y="4193411"/>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8940187" flipV="1">
            <a:off x="2389567" y="3687078"/>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rot="8940187" flipV="1">
            <a:off x="1506698" y="917229"/>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rot="8940187" flipV="1">
            <a:off x="-166585" y="3812420"/>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rot="8940187" flipV="1">
            <a:off x="3975174" y="1009499"/>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050918" y="2606994"/>
            <a:ext cx="654432" cy="45719"/>
          </a:xfrm>
          <a:prstGeom prst="ellipse">
            <a:avLst/>
          </a:prstGeom>
          <a:gradFill>
            <a:gsLst>
              <a:gs pos="30000">
                <a:schemeClr val="bg1">
                  <a:alpha val="50000"/>
                </a:schemeClr>
              </a:gs>
              <a:gs pos="8000">
                <a:schemeClr val="bg1"/>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2464621" y="1734778"/>
            <a:ext cx="4374916" cy="584775"/>
          </a:xfrm>
          <a:prstGeom prst="rect">
            <a:avLst/>
          </a:prstGeom>
          <a:noFill/>
        </p:spPr>
        <p:txBody>
          <a:bodyPr wrap="none" rtlCol="0">
            <a:spAutoFit/>
          </a:bodyPr>
          <a:lstStyle/>
          <a:p>
            <a:r>
              <a:rPr lang="en-US" altLang="zh-CN" sz="3200" b="1" dirty="0">
                <a:solidFill>
                  <a:srgbClr val="DBEFF9"/>
                </a:solidFill>
              </a:rPr>
              <a:t>IOS</a:t>
            </a:r>
            <a:r>
              <a:rPr lang="zh-CN" altLang="en-US" sz="3200" b="1" dirty="0">
                <a:solidFill>
                  <a:srgbClr val="DBEFF9"/>
                </a:solidFill>
              </a:rPr>
              <a:t>风商务通用</a:t>
            </a:r>
            <a:r>
              <a:rPr lang="en-US" altLang="zh-CN" sz="3200" b="1" dirty="0">
                <a:solidFill>
                  <a:srgbClr val="DBEFF9"/>
                </a:solidFill>
              </a:rPr>
              <a:t>PPT</a:t>
            </a:r>
            <a:r>
              <a:rPr lang="zh-CN" altLang="en-US" sz="3200" b="1" dirty="0">
                <a:solidFill>
                  <a:srgbClr val="DBEFF9"/>
                </a:solidFill>
              </a:rPr>
              <a:t>模板</a:t>
            </a:r>
          </a:p>
        </p:txBody>
      </p:sp>
      <p:pic>
        <p:nvPicPr>
          <p:cNvPr id="3" name="李晓金 - The Dawn亡灵序曲">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cstate="print"/>
          <a:stretch>
            <a:fillRect/>
          </a:stretch>
        </p:blipFill>
        <p:spPr>
          <a:xfrm>
            <a:off x="-1146629" y="1263971"/>
            <a:ext cx="609600" cy="609600"/>
          </a:xfrm>
          <a:prstGeom prst="rect">
            <a:avLst/>
          </a:prstGeom>
        </p:spPr>
      </p:pic>
      <p:sp>
        <p:nvSpPr>
          <p:cNvPr id="15" name="文本框 965"/>
          <p:cNvSpPr txBox="1">
            <a:spLocks noChangeArrowheads="1"/>
          </p:cNvSpPr>
          <p:nvPr/>
        </p:nvSpPr>
        <p:spPr bwMode="auto">
          <a:xfrm>
            <a:off x="3694747" y="2724489"/>
            <a:ext cx="190308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400" dirty="0">
                <a:solidFill>
                  <a:schemeClr val="bg1"/>
                </a:solidFill>
                <a:latin typeface="微软雅黑" panose="020B0503020204020204" pitchFamily="34" charset="-122"/>
                <a:ea typeface="微软雅黑" panose="020B0503020204020204" pitchFamily="34" charset="-122"/>
              </a:rPr>
              <a:t>汇报人：</a:t>
            </a:r>
            <a:r>
              <a:rPr lang="en-US" altLang="zh-CN" sz="1400" dirty="0">
                <a:solidFill>
                  <a:schemeClr val="bg1"/>
                </a:solidFill>
                <a:latin typeface="微软雅黑" panose="020B0503020204020204" pitchFamily="34" charset="-122"/>
                <a:ea typeface="微软雅黑" panose="020B0503020204020204" pitchFamily="34" charset="-122"/>
              </a:rPr>
              <a:t>XXX</a:t>
            </a:r>
          </a:p>
          <a:p>
            <a:pPr eaLnBrk="1" hangingPunct="1"/>
            <a:endParaRPr lang="en-US" altLang="zh-CN" sz="1400" dirty="0">
              <a:solidFill>
                <a:schemeClr val="bg1"/>
              </a:solidFill>
              <a:latin typeface="微软雅黑" panose="020B0503020204020204" pitchFamily="34" charset="-122"/>
              <a:ea typeface="微软雅黑" panose="020B0503020204020204" pitchFamily="34" charset="-122"/>
            </a:endParaRPr>
          </a:p>
          <a:p>
            <a:pPr eaLnBrk="1" hangingPunct="1"/>
            <a:r>
              <a:rPr lang="zh-CN" altLang="en-US" sz="1400" dirty="0">
                <a:solidFill>
                  <a:schemeClr val="bg1"/>
                </a:solidFill>
                <a:latin typeface="微软雅黑" panose="020B0503020204020204" pitchFamily="34" charset="-122"/>
                <a:ea typeface="微软雅黑" panose="020B0503020204020204" pitchFamily="34" charset="-122"/>
              </a:rPr>
              <a:t>汇报时间：</a:t>
            </a:r>
            <a:r>
              <a:rPr lang="en-US" altLang="zh-CN" sz="1400" dirty="0">
                <a:solidFill>
                  <a:schemeClr val="bg1"/>
                </a:solidFill>
                <a:latin typeface="微软雅黑" panose="020B0503020204020204" pitchFamily="34" charset="-122"/>
                <a:ea typeface="微软雅黑" panose="020B0503020204020204" pitchFamily="34" charset="-122"/>
              </a:rPr>
              <a:t>XX</a:t>
            </a:r>
            <a:r>
              <a:rPr lang="zh-CN" altLang="en-US" sz="1400" dirty="0">
                <a:solidFill>
                  <a:schemeClr val="bg1"/>
                </a:solidFill>
                <a:latin typeface="微软雅黑" panose="020B0503020204020204" pitchFamily="34" charset="-122"/>
                <a:ea typeface="微软雅黑" panose="020B0503020204020204" pitchFamily="34" charset="-122"/>
              </a:rPr>
              <a:t>年</a:t>
            </a:r>
            <a:r>
              <a:rPr lang="en-US" altLang="zh-CN" sz="1400" dirty="0">
                <a:solidFill>
                  <a:schemeClr val="bg1"/>
                </a:solidFill>
                <a:latin typeface="微软雅黑" panose="020B0503020204020204" pitchFamily="34" charset="-122"/>
                <a:ea typeface="微软雅黑" panose="020B0503020204020204" pitchFamily="34" charset="-122"/>
              </a:rPr>
              <a:t>XX</a:t>
            </a:r>
            <a:r>
              <a:rPr lang="zh-CN" altLang="en-US" sz="1400" dirty="0">
                <a:solidFill>
                  <a:schemeClr val="bg1"/>
                </a:solidFill>
                <a:latin typeface="微软雅黑" panose="020B0503020204020204" pitchFamily="34" charset="-122"/>
                <a:ea typeface="微软雅黑" panose="020B0503020204020204" pitchFamily="34" charset="-122"/>
              </a:rPr>
              <a:t>月</a:t>
            </a: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 presetClass="entr" presetSubtype="0" fill="hold" grpId="1" nodeType="afterEffect">
                                  <p:stCondLst>
                                    <p:cond delay="0"/>
                                  </p:stCondLst>
                                  <p:childTnLst>
                                    <p:set>
                                      <p:cBhvr>
                                        <p:cTn id="9" dur="1" fill="hold">
                                          <p:stCondLst>
                                            <p:cond delay="0"/>
                                          </p:stCondLst>
                                        </p:cTn>
                                        <p:tgtEl>
                                          <p:spTgt spid="22"/>
                                        </p:tgtEl>
                                        <p:attrNameLst>
                                          <p:attrName>style.visibility</p:attrName>
                                        </p:attrNameLst>
                                      </p:cBhvr>
                                      <p:to>
                                        <p:strVal val="visible"/>
                                      </p:to>
                                    </p:set>
                                  </p:childTnLst>
                                </p:cTn>
                              </p:par>
                            </p:childTnLst>
                          </p:cTn>
                        </p:par>
                        <p:par>
                          <p:cTn id="10" fill="hold">
                            <p:stCondLst>
                              <p:cond delay="0"/>
                            </p:stCondLst>
                            <p:childTnLst>
                              <p:par>
                                <p:cTn id="11" presetID="6" presetClass="emph" presetSubtype="0" fill="hold" grpId="0" nodeType="afterEffect">
                                  <p:stCondLst>
                                    <p:cond delay="0"/>
                                  </p:stCondLst>
                                  <p:childTnLst>
                                    <p:animScale>
                                      <p:cBhvr>
                                        <p:cTn id="12" dur="250" fill="hold"/>
                                        <p:tgtEl>
                                          <p:spTgt spid="22"/>
                                        </p:tgtEl>
                                      </p:cBhvr>
                                      <p:by x="2000000" y="100000"/>
                                    </p:animScale>
                                  </p:childTnLst>
                                </p:cTn>
                              </p:par>
                            </p:childTnLst>
                          </p:cTn>
                        </p:par>
                        <p:par>
                          <p:cTn id="13" fill="hold">
                            <p:stCondLst>
                              <p:cond delay="250"/>
                            </p:stCondLst>
                            <p:childTnLst>
                              <p:par>
                                <p:cTn id="14" presetID="6" presetClass="exit" presetSubtype="16" fill="hold" grpId="2" nodeType="afterEffect">
                                  <p:stCondLst>
                                    <p:cond delay="0"/>
                                  </p:stCondLst>
                                  <p:childTnLst>
                                    <p:animEffect transition="out" filter="circle(in)">
                                      <p:cBhvr>
                                        <p:cTn id="15" dur="250"/>
                                        <p:tgtEl>
                                          <p:spTgt spid="22"/>
                                        </p:tgtEl>
                                      </p:cBhvr>
                                    </p:animEffect>
                                    <p:set>
                                      <p:cBhvr>
                                        <p:cTn id="16" dur="1" fill="hold">
                                          <p:stCondLst>
                                            <p:cond delay="249"/>
                                          </p:stCondLst>
                                        </p:cTn>
                                        <p:tgtEl>
                                          <p:spTgt spid="22"/>
                                        </p:tgtEl>
                                        <p:attrNameLst>
                                          <p:attrName>style.visibility</p:attrName>
                                        </p:attrNameLst>
                                      </p:cBhvr>
                                      <p:to>
                                        <p:strVal val="hidden"/>
                                      </p:to>
                                    </p:set>
                                  </p:childTnLst>
                                </p:cTn>
                              </p:par>
                            </p:childTnLst>
                          </p:cTn>
                        </p:par>
                        <p:par>
                          <p:cTn id="17" fill="hold">
                            <p:stCondLst>
                              <p:cond delay="500"/>
                            </p:stCondLst>
                            <p:childTnLst>
                              <p:par>
                                <p:cTn id="18" presetID="22" presetClass="entr" presetSubtype="4"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down)">
                                      <p:cBhvr>
                                        <p:cTn id="20" dur="250"/>
                                        <p:tgtEl>
                                          <p:spTgt spid="16"/>
                                        </p:tgtEl>
                                      </p:cBhvr>
                                    </p:animEffect>
                                  </p:childTnLst>
                                </p:cTn>
                              </p:par>
                            </p:childTnLst>
                          </p:cTn>
                        </p:par>
                        <p:par>
                          <p:cTn id="21" fill="hold">
                            <p:stCondLst>
                              <p:cond delay="750"/>
                            </p:stCondLst>
                            <p:childTnLst>
                              <p:par>
                                <p:cTn id="22" presetID="42" presetClass="path" presetSubtype="0" fill="hold" grpId="1" nodeType="afterEffect">
                                  <p:stCondLst>
                                    <p:cond delay="0"/>
                                  </p:stCondLst>
                                  <p:childTnLst>
                                    <p:animMotion origin="layout" path="M 0.47569 -0.45864 L -0.3573 0.33889 " pathEditMode="relative" rAng="0" ptsTypes="AA">
                                      <p:cBhvr>
                                        <p:cTn id="23" dur="1000" spd="-100000" fill="hold"/>
                                        <p:tgtEl>
                                          <p:spTgt spid="16"/>
                                        </p:tgtEl>
                                        <p:attrNameLst>
                                          <p:attrName>ppt_x</p:attrName>
                                          <p:attrName>ppt_y</p:attrName>
                                        </p:attrNameLst>
                                      </p:cBhvr>
                                      <p:rCtr x="-41649" y="39877"/>
                                    </p:animMotion>
                                  </p:childTnLst>
                                </p:cTn>
                              </p:par>
                            </p:childTnLst>
                          </p:cTn>
                        </p:par>
                        <p:par>
                          <p:cTn id="24" fill="hold">
                            <p:stCondLst>
                              <p:cond delay="1750"/>
                            </p:stCondLst>
                            <p:childTnLst>
                              <p:par>
                                <p:cTn id="25" presetID="22" presetClass="entr" presetSubtype="4"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down)">
                                      <p:cBhvr>
                                        <p:cTn id="27" dur="250"/>
                                        <p:tgtEl>
                                          <p:spTgt spid="17"/>
                                        </p:tgtEl>
                                      </p:cBhvr>
                                    </p:animEffect>
                                  </p:childTnLst>
                                </p:cTn>
                              </p:par>
                            </p:childTnLst>
                          </p:cTn>
                        </p:par>
                        <p:par>
                          <p:cTn id="28" fill="hold">
                            <p:stCondLst>
                              <p:cond delay="2000"/>
                            </p:stCondLst>
                            <p:childTnLst>
                              <p:par>
                                <p:cTn id="29" presetID="42" presetClass="path" presetSubtype="0" fill="hold" grpId="1" nodeType="afterEffect">
                                  <p:stCondLst>
                                    <p:cond delay="0"/>
                                  </p:stCondLst>
                                  <p:childTnLst>
                                    <p:animMotion origin="layout" path="M 0.62361 -0.6 L -0.35729 0.33889 " pathEditMode="relative" rAng="0" ptsTypes="AA">
                                      <p:cBhvr>
                                        <p:cTn id="30" dur="1000" spd="-100000" fill="hold"/>
                                        <p:tgtEl>
                                          <p:spTgt spid="17"/>
                                        </p:tgtEl>
                                        <p:attrNameLst>
                                          <p:attrName>ppt_x</p:attrName>
                                          <p:attrName>ppt_y</p:attrName>
                                        </p:attrNameLst>
                                      </p:cBhvr>
                                      <p:rCtr x="-49045" y="46944"/>
                                    </p:animMotion>
                                  </p:childTnLst>
                                </p:cTn>
                              </p:par>
                            </p:childTnLst>
                          </p:cTn>
                        </p:par>
                        <p:par>
                          <p:cTn id="31" fill="hold">
                            <p:stCondLst>
                              <p:cond delay="3000"/>
                            </p:stCondLst>
                            <p:childTnLst>
                              <p:par>
                                <p:cTn id="32" presetID="22" presetClass="entr" presetSubtype="4"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down)">
                                      <p:cBhvr>
                                        <p:cTn id="34" dur="250"/>
                                        <p:tgtEl>
                                          <p:spTgt spid="18"/>
                                        </p:tgtEl>
                                      </p:cBhvr>
                                    </p:animEffect>
                                  </p:childTnLst>
                                </p:cTn>
                              </p:par>
                            </p:childTnLst>
                          </p:cTn>
                        </p:par>
                        <p:par>
                          <p:cTn id="35" fill="hold">
                            <p:stCondLst>
                              <p:cond delay="3250"/>
                            </p:stCondLst>
                            <p:childTnLst>
                              <p:par>
                                <p:cTn id="36" presetID="42" presetClass="path" presetSubtype="0" fill="hold" grpId="1" nodeType="afterEffect">
                                  <p:stCondLst>
                                    <p:cond delay="0"/>
                                  </p:stCondLst>
                                  <p:childTnLst>
                                    <p:animMotion origin="layout" path="M 0.62361 -0.6 L -0.3573 0.33889 " pathEditMode="relative" rAng="0" ptsTypes="AA">
                                      <p:cBhvr>
                                        <p:cTn id="37" dur="1000" spd="-100000" fill="hold"/>
                                        <p:tgtEl>
                                          <p:spTgt spid="18"/>
                                        </p:tgtEl>
                                        <p:attrNameLst>
                                          <p:attrName>ppt_x</p:attrName>
                                          <p:attrName>ppt_y</p:attrName>
                                        </p:attrNameLst>
                                      </p:cBhvr>
                                      <p:rCtr x="-49045" y="46944"/>
                                    </p:animMotion>
                                  </p:childTnLst>
                                </p:cTn>
                              </p:par>
                            </p:childTnLst>
                          </p:cTn>
                        </p:par>
                        <p:par>
                          <p:cTn id="38" fill="hold">
                            <p:stCondLst>
                              <p:cond delay="4250"/>
                            </p:stCondLst>
                            <p:childTnLst>
                              <p:par>
                                <p:cTn id="39" presetID="22" presetClass="entr" presetSubtype="4" fill="hold" grpId="0" nodeType="afterEffect">
                                  <p:stCondLst>
                                    <p:cond delay="0"/>
                                  </p:stCondLst>
                                  <p:childTnLst>
                                    <p:set>
                                      <p:cBhvr>
                                        <p:cTn id="40" dur="1" fill="hold">
                                          <p:stCondLst>
                                            <p:cond delay="0"/>
                                          </p:stCondLst>
                                        </p:cTn>
                                        <p:tgtEl>
                                          <p:spTgt spid="20"/>
                                        </p:tgtEl>
                                        <p:attrNameLst>
                                          <p:attrName>style.visibility</p:attrName>
                                        </p:attrNameLst>
                                      </p:cBhvr>
                                      <p:to>
                                        <p:strVal val="visible"/>
                                      </p:to>
                                    </p:set>
                                    <p:animEffect transition="in" filter="wipe(down)">
                                      <p:cBhvr>
                                        <p:cTn id="41" dur="250"/>
                                        <p:tgtEl>
                                          <p:spTgt spid="20"/>
                                        </p:tgtEl>
                                      </p:cBhvr>
                                    </p:animEffect>
                                  </p:childTnLst>
                                </p:cTn>
                              </p:par>
                            </p:childTnLst>
                          </p:cTn>
                        </p:par>
                        <p:par>
                          <p:cTn id="42" fill="hold">
                            <p:stCondLst>
                              <p:cond delay="4500"/>
                            </p:stCondLst>
                            <p:childTnLst>
                              <p:par>
                                <p:cTn id="43" presetID="42" presetClass="path" presetSubtype="0" fill="hold" grpId="1" nodeType="afterEffect">
                                  <p:stCondLst>
                                    <p:cond delay="0"/>
                                  </p:stCondLst>
                                  <p:childTnLst>
                                    <p:animMotion origin="layout" path="M 0.73142 -0.70309 L -0.35729 0.33889 " pathEditMode="relative" rAng="0" ptsTypes="AA">
                                      <p:cBhvr>
                                        <p:cTn id="44" dur="1000" spd="-100000" fill="hold"/>
                                        <p:tgtEl>
                                          <p:spTgt spid="20"/>
                                        </p:tgtEl>
                                        <p:attrNameLst>
                                          <p:attrName>ppt_x</p:attrName>
                                          <p:attrName>ppt_y</p:attrName>
                                        </p:attrNameLst>
                                      </p:cBhvr>
                                      <p:rCtr x="-54444" y="52099"/>
                                    </p:animMotion>
                                  </p:childTnLst>
                                </p:cTn>
                              </p:par>
                            </p:childTnLst>
                          </p:cTn>
                        </p:par>
                        <p:par>
                          <p:cTn id="45" fill="hold">
                            <p:stCondLst>
                              <p:cond delay="5500"/>
                            </p:stCondLst>
                            <p:childTnLst>
                              <p:par>
                                <p:cTn id="46" presetID="22" presetClass="entr" presetSubtype="4" fill="hold" grpId="0" nodeType="after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wipe(down)">
                                      <p:cBhvr>
                                        <p:cTn id="48" dur="250"/>
                                        <p:tgtEl>
                                          <p:spTgt spid="21"/>
                                        </p:tgtEl>
                                      </p:cBhvr>
                                    </p:animEffect>
                                  </p:childTnLst>
                                </p:cTn>
                              </p:par>
                            </p:childTnLst>
                          </p:cTn>
                        </p:par>
                        <p:par>
                          <p:cTn id="49" fill="hold">
                            <p:stCondLst>
                              <p:cond delay="5750"/>
                            </p:stCondLst>
                            <p:childTnLst>
                              <p:par>
                                <p:cTn id="50" presetID="42" presetClass="path" presetSubtype="0" fill="hold" grpId="1" nodeType="afterEffect">
                                  <p:stCondLst>
                                    <p:cond delay="0"/>
                                  </p:stCondLst>
                                  <p:childTnLst>
                                    <p:animMotion origin="layout" path="M 0.62361 -0.6 L -0.35729 0.33889 " pathEditMode="relative" rAng="0" ptsTypes="AA">
                                      <p:cBhvr>
                                        <p:cTn id="51" dur="1000" spd="-100000" fill="hold"/>
                                        <p:tgtEl>
                                          <p:spTgt spid="21"/>
                                        </p:tgtEl>
                                        <p:attrNameLst>
                                          <p:attrName>ppt_x</p:attrName>
                                          <p:attrName>ppt_y</p:attrName>
                                        </p:attrNameLst>
                                      </p:cBhvr>
                                      <p:rCtr x="-49045" y="46944"/>
                                    </p:animMotion>
                                  </p:childTnLst>
                                </p:cTn>
                              </p:par>
                            </p:childTnLst>
                          </p:cTn>
                        </p:par>
                        <p:par>
                          <p:cTn id="52" fill="hold">
                            <p:stCondLst>
                              <p:cond delay="6750"/>
                            </p:stCondLst>
                            <p:childTnLst>
                              <p:par>
                                <p:cTn id="53" presetID="22" presetClass="entr" presetSubtype="4" fill="hold" grpId="0" nodeType="after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wipe(down)">
                                      <p:cBhvr>
                                        <p:cTn id="55" dur="500"/>
                                        <p:tgtEl>
                                          <p:spTgt spid="19"/>
                                        </p:tgtEl>
                                      </p:cBhvr>
                                    </p:animEffect>
                                  </p:childTnLst>
                                </p:cTn>
                              </p:par>
                            </p:childTnLst>
                          </p:cTn>
                        </p:par>
                        <p:par>
                          <p:cTn id="56" fill="hold">
                            <p:stCondLst>
                              <p:cond delay="7250"/>
                            </p:stCondLst>
                            <p:childTnLst>
                              <p:par>
                                <p:cTn id="57" presetID="42" presetClass="entr" presetSubtype="0" fill="hold" grpId="0" nodeType="after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fade">
                                      <p:cBhvr>
                                        <p:cTn id="59" dur="1000"/>
                                        <p:tgtEl>
                                          <p:spTgt spid="2"/>
                                        </p:tgtEl>
                                      </p:cBhvr>
                                    </p:animEffect>
                                    <p:anim calcmode="lin" valueType="num">
                                      <p:cBhvr>
                                        <p:cTn id="60" dur="1000" fill="hold"/>
                                        <p:tgtEl>
                                          <p:spTgt spid="2"/>
                                        </p:tgtEl>
                                        <p:attrNameLst>
                                          <p:attrName>ppt_x</p:attrName>
                                        </p:attrNameLst>
                                      </p:cBhvr>
                                      <p:tavLst>
                                        <p:tav tm="0">
                                          <p:val>
                                            <p:strVal val="#ppt_x"/>
                                          </p:val>
                                        </p:tav>
                                        <p:tav tm="100000">
                                          <p:val>
                                            <p:strVal val="#ppt_x"/>
                                          </p:val>
                                        </p:tav>
                                      </p:tavLst>
                                    </p:anim>
                                    <p:anim calcmode="lin" valueType="num">
                                      <p:cBhvr>
                                        <p:cTn id="61" dur="1000" fill="hold"/>
                                        <p:tgtEl>
                                          <p:spTgt spid="2"/>
                                        </p:tgtEl>
                                        <p:attrNameLst>
                                          <p:attrName>ppt_y</p:attrName>
                                        </p:attrNameLst>
                                      </p:cBhvr>
                                      <p:tavLst>
                                        <p:tav tm="0">
                                          <p:val>
                                            <p:strVal val="#ppt_y+.1"/>
                                          </p:val>
                                        </p:tav>
                                        <p:tav tm="100000">
                                          <p:val>
                                            <p:strVal val="#ppt_y"/>
                                          </p:val>
                                        </p:tav>
                                      </p:tavLst>
                                    </p:anim>
                                  </p:childTnLst>
                                </p:cTn>
                              </p:par>
                            </p:childTnLst>
                          </p:cTn>
                        </p:par>
                        <p:par>
                          <p:cTn id="62" fill="hold">
                            <p:stCondLst>
                              <p:cond delay="8250"/>
                            </p:stCondLst>
                            <p:childTnLst>
                              <p:par>
                                <p:cTn id="63" presetID="2" presetClass="entr" presetSubtype="4" fill="hold" grpId="0" nodeType="afterEffect">
                                  <p:stCondLst>
                                    <p:cond delay="0"/>
                                  </p:stCondLst>
                                  <p:childTnLst>
                                    <p:set>
                                      <p:cBhvr>
                                        <p:cTn id="64" dur="1" fill="hold">
                                          <p:stCondLst>
                                            <p:cond delay="0"/>
                                          </p:stCondLst>
                                        </p:cTn>
                                        <p:tgtEl>
                                          <p:spTgt spid="57"/>
                                        </p:tgtEl>
                                        <p:attrNameLst>
                                          <p:attrName>style.visibility</p:attrName>
                                        </p:attrNameLst>
                                      </p:cBhvr>
                                      <p:to>
                                        <p:strVal val="visible"/>
                                      </p:to>
                                    </p:set>
                                    <p:anim calcmode="lin" valueType="num">
                                      <p:cBhvr additive="base">
                                        <p:cTn id="65" dur="500" fill="hold"/>
                                        <p:tgtEl>
                                          <p:spTgt spid="57"/>
                                        </p:tgtEl>
                                        <p:attrNameLst>
                                          <p:attrName>ppt_x</p:attrName>
                                        </p:attrNameLst>
                                      </p:cBhvr>
                                      <p:tavLst>
                                        <p:tav tm="0">
                                          <p:val>
                                            <p:strVal val="#ppt_x"/>
                                          </p:val>
                                        </p:tav>
                                        <p:tav tm="100000">
                                          <p:val>
                                            <p:strVal val="#ppt_x"/>
                                          </p:val>
                                        </p:tav>
                                      </p:tavLst>
                                    </p:anim>
                                    <p:anim calcmode="lin" valueType="num">
                                      <p:cBhvr additive="base">
                                        <p:cTn id="66" dur="500" fill="hold"/>
                                        <p:tgtEl>
                                          <p:spTgt spid="57"/>
                                        </p:tgtEl>
                                        <p:attrNameLst>
                                          <p:attrName>ppt_y</p:attrName>
                                        </p:attrNameLst>
                                      </p:cBhvr>
                                      <p:tavLst>
                                        <p:tav tm="0">
                                          <p:val>
                                            <p:strVal val="1+#ppt_h/2"/>
                                          </p:val>
                                        </p:tav>
                                        <p:tav tm="100000">
                                          <p:val>
                                            <p:strVal val="#ppt_y"/>
                                          </p:val>
                                        </p:tav>
                                      </p:tavLst>
                                    </p:anim>
                                  </p:childTnLst>
                                </p:cTn>
                              </p:par>
                            </p:childTnLst>
                          </p:cTn>
                        </p:par>
                        <p:par>
                          <p:cTn id="67" fill="hold">
                            <p:stCondLst>
                              <p:cond delay="8750"/>
                            </p:stCondLst>
                            <p:childTnLst>
                              <p:par>
                                <p:cTn id="68" presetID="42" presetClass="entr" presetSubtype="0" fill="hold" grpId="0" nodeType="after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1000"/>
                                        <p:tgtEl>
                                          <p:spTgt spid="15"/>
                                        </p:tgtEl>
                                      </p:cBhvr>
                                    </p:animEffect>
                                    <p:anim calcmode="lin" valueType="num">
                                      <p:cBhvr>
                                        <p:cTn id="71" dur="1000" fill="hold"/>
                                        <p:tgtEl>
                                          <p:spTgt spid="15"/>
                                        </p:tgtEl>
                                        <p:attrNameLst>
                                          <p:attrName>ppt_x</p:attrName>
                                        </p:attrNameLst>
                                      </p:cBhvr>
                                      <p:tavLst>
                                        <p:tav tm="0">
                                          <p:val>
                                            <p:strVal val="#ppt_x"/>
                                          </p:val>
                                        </p:tav>
                                        <p:tav tm="100000">
                                          <p:val>
                                            <p:strVal val="#ppt_x"/>
                                          </p:val>
                                        </p:tav>
                                      </p:tavLst>
                                    </p:anim>
                                    <p:anim calcmode="lin" valueType="num">
                                      <p:cBhvr>
                                        <p:cTn id="7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3" repeatCount="indefinite" fill="remove" display="0">
                  <p:stCondLst>
                    <p:cond delay="indefinite"/>
                  </p:stCondLst>
                  <p:endCondLst>
                    <p:cond evt="onStopAudio" delay="0">
                      <p:tgtEl>
                        <p:sldTgt/>
                      </p:tgtEl>
                    </p:cond>
                  </p:endCondLst>
                </p:cTn>
                <p:tgtEl>
                  <p:spTgt spid="3"/>
                </p:tgtEl>
              </p:cMediaNode>
            </p:audio>
          </p:childTnLst>
        </p:cTn>
      </p:par>
    </p:tnLst>
    <p:bldLst>
      <p:bldP spid="19" grpId="0" animBg="1"/>
      <p:bldP spid="57" grpId="0" animBg="1"/>
      <p:bldP spid="16" grpId="0" animBg="1"/>
      <p:bldP spid="16" grpId="1" animBg="1"/>
      <p:bldP spid="17" grpId="0" animBg="1"/>
      <p:bldP spid="17" grpId="1" animBg="1"/>
      <p:bldP spid="18" grpId="0" animBg="1"/>
      <p:bldP spid="18" grpId="1" animBg="1"/>
      <p:bldP spid="20" grpId="0" animBg="1"/>
      <p:bldP spid="20" grpId="1" animBg="1"/>
      <p:bldP spid="21" grpId="0" animBg="1"/>
      <p:bldP spid="21" grpId="1" animBg="1"/>
      <p:bldP spid="22" grpId="0" animBg="1"/>
      <p:bldP spid="22" grpId="1" animBg="1"/>
      <p:bldP spid="22" grpId="2" animBg="1"/>
      <p:bldP spid="2" grpId="0"/>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 name="组合 106"/>
          <p:cNvGrpSpPr>
            <a:grpSpLocks/>
          </p:cNvGrpSpPr>
          <p:nvPr/>
        </p:nvGrpSpPr>
        <p:grpSpPr bwMode="auto">
          <a:xfrm>
            <a:off x="1124069" y="1303106"/>
            <a:ext cx="2821227" cy="3490822"/>
            <a:chOff x="865232" y="1286330"/>
            <a:chExt cx="4013321" cy="4966128"/>
          </a:xfrm>
        </p:grpSpPr>
        <p:pic>
          <p:nvPicPr>
            <p:cNvPr id="108" name="Picture 3"/>
            <p:cNvPicPr>
              <a:picLocks noChangeAspect="1"/>
            </p:cNvPicPr>
            <p:nvPr/>
          </p:nvPicPr>
          <p:blipFill>
            <a:blip r:embed="rId3" cstate="print"/>
            <a:srcRect l="5354" t="8440" r="6203" b="10136"/>
            <a:stretch>
              <a:fillRect/>
            </a:stretch>
          </p:blipFill>
          <p:spPr bwMode="auto">
            <a:xfrm>
              <a:off x="865232" y="1286330"/>
              <a:ext cx="4013321" cy="4966128"/>
            </a:xfrm>
            <a:prstGeom prst="rect">
              <a:avLst/>
            </a:prstGeom>
            <a:noFill/>
            <a:ln w="9525">
              <a:noFill/>
              <a:miter lim="800000"/>
              <a:headEnd/>
              <a:tailEnd/>
            </a:ln>
          </p:spPr>
        </p:pic>
        <p:sp>
          <p:nvSpPr>
            <p:cNvPr id="109" name="Rectangle 4"/>
            <p:cNvSpPr/>
            <p:nvPr/>
          </p:nvSpPr>
          <p:spPr>
            <a:xfrm>
              <a:off x="1454212" y="1875344"/>
              <a:ext cx="2840124" cy="3699194"/>
            </a:xfrm>
            <a:prstGeom prst="rect">
              <a:avLst/>
            </a:prstGeom>
            <a:blipFill>
              <a:blip r:embed="rId4"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49" fontAlgn="auto">
                <a:spcBef>
                  <a:spcPts val="0"/>
                </a:spcBef>
                <a:spcAft>
                  <a:spcPts val="0"/>
                </a:spcAft>
                <a:defRPr/>
              </a:pPr>
              <a:endParaRPr lang="en-US" sz="2400"/>
            </a:p>
          </p:txBody>
        </p:sp>
      </p:grpSp>
      <p:sp>
        <p:nvSpPr>
          <p:cNvPr id="110" name="矩形 109"/>
          <p:cNvSpPr>
            <a:spLocks noChangeArrowheads="1"/>
          </p:cNvSpPr>
          <p:nvPr/>
        </p:nvSpPr>
        <p:spPr bwMode="auto">
          <a:xfrm>
            <a:off x="4387050" y="3823021"/>
            <a:ext cx="881636" cy="253914"/>
          </a:xfrm>
          <a:prstGeom prst="rect">
            <a:avLst/>
          </a:prstGeom>
          <a:noFill/>
          <a:ln w="9525">
            <a:noFill/>
            <a:miter lim="800000"/>
            <a:headEnd/>
            <a:tailEnd/>
          </a:ln>
        </p:spPr>
        <p:txBody>
          <a:bodyPr wrap="square" lIns="68576" tIns="34289" rIns="68576" bIns="34289">
            <a:spAutoFit/>
          </a:bodyPr>
          <a:lstStyle/>
          <a:p>
            <a:r>
              <a:rPr lang="zh-CN" altLang="en-US" sz="1200" b="1" dirty="0">
                <a:solidFill>
                  <a:schemeClr val="bg1"/>
                </a:solidFill>
                <a:latin typeface="微软雅黑" pitchFamily="34" charset="-122"/>
                <a:ea typeface="微软雅黑" pitchFamily="34" charset="-122"/>
              </a:rPr>
              <a:t>添加标题</a:t>
            </a:r>
            <a:endParaRPr lang="en-US" altLang="zh-CN" sz="1200" b="1" dirty="0">
              <a:solidFill>
                <a:schemeClr val="bg1"/>
              </a:solidFill>
              <a:latin typeface="微软雅黑" pitchFamily="34" charset="-122"/>
              <a:ea typeface="微软雅黑" pitchFamily="34" charset="-122"/>
            </a:endParaRPr>
          </a:p>
        </p:txBody>
      </p:sp>
      <p:sp>
        <p:nvSpPr>
          <p:cNvPr id="111" name="矩形 47"/>
          <p:cNvSpPr>
            <a:spLocks noChangeArrowheads="1"/>
          </p:cNvSpPr>
          <p:nvPr/>
        </p:nvSpPr>
        <p:spPr bwMode="auto">
          <a:xfrm>
            <a:off x="4158155" y="4068541"/>
            <a:ext cx="1446315" cy="567846"/>
          </a:xfrm>
          <a:prstGeom prst="rect">
            <a:avLst/>
          </a:prstGeom>
          <a:noFill/>
          <a:ln>
            <a:noFill/>
          </a:ln>
        </p:spPr>
        <p:txBody>
          <a:bodyPr wrap="square" lIns="68576" tIns="34289" rIns="68576" bIns="34289">
            <a:spAutoFit/>
          </a:bodyPr>
          <a:lstStyle/>
          <a:p>
            <a:pPr defTabSz="685749" fontAlgn="auto">
              <a:lnSpc>
                <a:spcPct val="120000"/>
              </a:lnSpc>
              <a:spcAft>
                <a:spcPts val="0"/>
              </a:spcAft>
              <a:defRPr/>
            </a:pPr>
            <a:r>
              <a:rPr lang="zh-CN" altLang="en-US" sz="900" dirty="0">
                <a:solidFill>
                  <a:schemeClr val="bg1"/>
                </a:solidFill>
                <a:latin typeface="微软雅黑" pitchFamily="34" charset="-122"/>
                <a:ea typeface="微软雅黑" pitchFamily="34" charset="-122"/>
                <a:sym typeface="微软雅黑" pitchFamily="34" charset="-122"/>
              </a:rPr>
              <a:t>在此录入本图表的综合描述说明，在此录入本图表的综合描述说明。</a:t>
            </a:r>
          </a:p>
        </p:txBody>
      </p:sp>
      <p:sp>
        <p:nvSpPr>
          <p:cNvPr id="112" name="矩形 111"/>
          <p:cNvSpPr>
            <a:spLocks noChangeArrowheads="1"/>
          </p:cNvSpPr>
          <p:nvPr/>
        </p:nvSpPr>
        <p:spPr bwMode="auto">
          <a:xfrm>
            <a:off x="6032308" y="3823021"/>
            <a:ext cx="771264" cy="253914"/>
          </a:xfrm>
          <a:prstGeom prst="rect">
            <a:avLst/>
          </a:prstGeom>
          <a:noFill/>
          <a:ln w="9525">
            <a:noFill/>
            <a:miter lim="800000"/>
            <a:headEnd/>
            <a:tailEnd/>
          </a:ln>
        </p:spPr>
        <p:txBody>
          <a:bodyPr wrap="square" lIns="68576" tIns="34289" rIns="68576" bIns="34289">
            <a:spAutoFit/>
          </a:bodyPr>
          <a:lstStyle/>
          <a:p>
            <a:r>
              <a:rPr lang="zh-CN" altLang="en-US" sz="1200" b="1" dirty="0">
                <a:solidFill>
                  <a:schemeClr val="bg1"/>
                </a:solidFill>
                <a:latin typeface="微软雅黑" pitchFamily="34" charset="-122"/>
                <a:ea typeface="微软雅黑" pitchFamily="34" charset="-122"/>
              </a:rPr>
              <a:t>添加标题</a:t>
            </a:r>
            <a:endParaRPr lang="en-US" altLang="zh-CN" sz="1200" b="1" dirty="0">
              <a:solidFill>
                <a:schemeClr val="bg1"/>
              </a:solidFill>
              <a:latin typeface="微软雅黑" pitchFamily="34" charset="-122"/>
              <a:ea typeface="微软雅黑" pitchFamily="34" charset="-122"/>
            </a:endParaRPr>
          </a:p>
        </p:txBody>
      </p:sp>
      <p:sp>
        <p:nvSpPr>
          <p:cNvPr id="113" name="矩形 112"/>
          <p:cNvSpPr>
            <a:spLocks noChangeArrowheads="1"/>
          </p:cNvSpPr>
          <p:nvPr/>
        </p:nvSpPr>
        <p:spPr bwMode="auto">
          <a:xfrm>
            <a:off x="5836228" y="4076935"/>
            <a:ext cx="1446315" cy="567846"/>
          </a:xfrm>
          <a:prstGeom prst="rect">
            <a:avLst/>
          </a:prstGeom>
          <a:noFill/>
          <a:ln>
            <a:noFill/>
          </a:ln>
        </p:spPr>
        <p:txBody>
          <a:bodyPr wrap="square" lIns="68576" tIns="34289" rIns="68576" bIns="34289">
            <a:spAutoFit/>
          </a:bodyPr>
          <a:lstStyle/>
          <a:p>
            <a:pPr defTabSz="685749" fontAlgn="auto">
              <a:lnSpc>
                <a:spcPct val="120000"/>
              </a:lnSpc>
              <a:spcAft>
                <a:spcPts val="0"/>
              </a:spcAft>
              <a:defRPr/>
            </a:pPr>
            <a:r>
              <a:rPr lang="zh-CN" altLang="en-US" sz="900" dirty="0">
                <a:solidFill>
                  <a:schemeClr val="bg1"/>
                </a:solidFill>
                <a:latin typeface="微软雅黑" pitchFamily="34" charset="-122"/>
                <a:ea typeface="微软雅黑" pitchFamily="34" charset="-122"/>
                <a:sym typeface="微软雅黑" pitchFamily="34" charset="-122"/>
              </a:rPr>
              <a:t>在此录入本图表的综合描述说明，在此录入本图表的综合描述说明。</a:t>
            </a:r>
          </a:p>
        </p:txBody>
      </p:sp>
      <p:grpSp>
        <p:nvGrpSpPr>
          <p:cNvPr id="152" name="组合 151"/>
          <p:cNvGrpSpPr/>
          <p:nvPr/>
        </p:nvGrpSpPr>
        <p:grpSpPr>
          <a:xfrm>
            <a:off x="4778827" y="1534886"/>
            <a:ext cx="2723123" cy="283029"/>
            <a:chOff x="6371768" y="2046514"/>
            <a:chExt cx="3630831" cy="377372"/>
          </a:xfrm>
        </p:grpSpPr>
        <p:sp>
          <p:nvSpPr>
            <p:cNvPr id="149" name="矩形 148"/>
            <p:cNvSpPr/>
            <p:nvPr/>
          </p:nvSpPr>
          <p:spPr>
            <a:xfrm>
              <a:off x="6371768" y="2046514"/>
              <a:ext cx="3338289" cy="377372"/>
            </a:xfrm>
            <a:prstGeom prst="rect">
              <a:avLst/>
            </a:pr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50" name="椭圆 149"/>
            <p:cNvSpPr/>
            <p:nvPr/>
          </p:nvSpPr>
          <p:spPr>
            <a:xfrm>
              <a:off x="6463017" y="2119234"/>
              <a:ext cx="246743" cy="2467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51" name="文本框 150"/>
            <p:cNvSpPr txBox="1"/>
            <p:nvPr/>
          </p:nvSpPr>
          <p:spPr>
            <a:xfrm>
              <a:off x="6708195" y="2070703"/>
              <a:ext cx="3294404" cy="323165"/>
            </a:xfrm>
            <a:prstGeom prst="rect">
              <a:avLst/>
            </a:prstGeom>
            <a:noFill/>
          </p:spPr>
          <p:txBody>
            <a:bodyPr wrap="square" rtlCol="0">
              <a:spAutoFit/>
            </a:bodyPr>
            <a:lstStyle/>
            <a:p>
              <a:r>
                <a:rPr lang="zh-CN" altLang="en-US" sz="975" dirty="0">
                  <a:solidFill>
                    <a:schemeClr val="bg1"/>
                  </a:solidFill>
                </a:rPr>
                <a:t>这里输入文字这里输入文字</a:t>
              </a:r>
            </a:p>
          </p:txBody>
        </p:sp>
      </p:grpSp>
      <p:grpSp>
        <p:nvGrpSpPr>
          <p:cNvPr id="153" name="组合 152"/>
          <p:cNvGrpSpPr/>
          <p:nvPr/>
        </p:nvGrpSpPr>
        <p:grpSpPr>
          <a:xfrm>
            <a:off x="4756486" y="2022616"/>
            <a:ext cx="2723123" cy="283029"/>
            <a:chOff x="6371768" y="2046514"/>
            <a:chExt cx="3630831" cy="377372"/>
          </a:xfrm>
        </p:grpSpPr>
        <p:sp>
          <p:nvSpPr>
            <p:cNvPr id="154" name="矩形 153"/>
            <p:cNvSpPr/>
            <p:nvPr/>
          </p:nvSpPr>
          <p:spPr>
            <a:xfrm>
              <a:off x="6371768" y="2046514"/>
              <a:ext cx="3338289" cy="377372"/>
            </a:xfrm>
            <a:prstGeom prst="rect">
              <a:avLst/>
            </a:pr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55" name="椭圆 154"/>
            <p:cNvSpPr/>
            <p:nvPr/>
          </p:nvSpPr>
          <p:spPr>
            <a:xfrm>
              <a:off x="6463017" y="2119234"/>
              <a:ext cx="246743" cy="2467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56" name="文本框 155"/>
            <p:cNvSpPr txBox="1"/>
            <p:nvPr/>
          </p:nvSpPr>
          <p:spPr>
            <a:xfrm>
              <a:off x="6708195" y="2070703"/>
              <a:ext cx="3294404" cy="323165"/>
            </a:xfrm>
            <a:prstGeom prst="rect">
              <a:avLst/>
            </a:prstGeom>
            <a:noFill/>
          </p:spPr>
          <p:txBody>
            <a:bodyPr wrap="square" rtlCol="0">
              <a:spAutoFit/>
            </a:bodyPr>
            <a:lstStyle/>
            <a:p>
              <a:r>
                <a:rPr lang="zh-CN" altLang="en-US" sz="975" dirty="0">
                  <a:solidFill>
                    <a:schemeClr val="bg1"/>
                  </a:solidFill>
                </a:rPr>
                <a:t>这里输入文字这里输入文字</a:t>
              </a:r>
            </a:p>
          </p:txBody>
        </p:sp>
      </p:grpSp>
      <p:grpSp>
        <p:nvGrpSpPr>
          <p:cNvPr id="157" name="组合 156"/>
          <p:cNvGrpSpPr/>
          <p:nvPr/>
        </p:nvGrpSpPr>
        <p:grpSpPr>
          <a:xfrm>
            <a:off x="4756486" y="2502822"/>
            <a:ext cx="2723123" cy="283029"/>
            <a:chOff x="6371768" y="2046514"/>
            <a:chExt cx="3630831" cy="377372"/>
          </a:xfrm>
        </p:grpSpPr>
        <p:sp>
          <p:nvSpPr>
            <p:cNvPr id="158" name="矩形 157"/>
            <p:cNvSpPr/>
            <p:nvPr/>
          </p:nvSpPr>
          <p:spPr>
            <a:xfrm>
              <a:off x="6371768" y="2046514"/>
              <a:ext cx="3338289" cy="377372"/>
            </a:xfrm>
            <a:prstGeom prst="rect">
              <a:avLst/>
            </a:pr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59" name="椭圆 158"/>
            <p:cNvSpPr/>
            <p:nvPr/>
          </p:nvSpPr>
          <p:spPr>
            <a:xfrm>
              <a:off x="6463017" y="2119234"/>
              <a:ext cx="246743" cy="2467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60" name="文本框 159"/>
            <p:cNvSpPr txBox="1"/>
            <p:nvPr/>
          </p:nvSpPr>
          <p:spPr>
            <a:xfrm>
              <a:off x="6708195" y="2070703"/>
              <a:ext cx="3294404" cy="323165"/>
            </a:xfrm>
            <a:prstGeom prst="rect">
              <a:avLst/>
            </a:prstGeom>
            <a:noFill/>
          </p:spPr>
          <p:txBody>
            <a:bodyPr wrap="square" rtlCol="0">
              <a:spAutoFit/>
            </a:bodyPr>
            <a:lstStyle/>
            <a:p>
              <a:r>
                <a:rPr lang="zh-CN" altLang="en-US" sz="975" dirty="0">
                  <a:solidFill>
                    <a:schemeClr val="bg1"/>
                  </a:solidFill>
                </a:rPr>
                <a:t>这里输入文字这里输入文字</a:t>
              </a:r>
            </a:p>
          </p:txBody>
        </p:sp>
      </p:grpSp>
      <p:grpSp>
        <p:nvGrpSpPr>
          <p:cNvPr id="161" name="组合 160"/>
          <p:cNvGrpSpPr/>
          <p:nvPr/>
        </p:nvGrpSpPr>
        <p:grpSpPr>
          <a:xfrm>
            <a:off x="4756486" y="2983028"/>
            <a:ext cx="2723123" cy="283029"/>
            <a:chOff x="6371768" y="2046514"/>
            <a:chExt cx="3630831" cy="377372"/>
          </a:xfrm>
        </p:grpSpPr>
        <p:sp>
          <p:nvSpPr>
            <p:cNvPr id="162" name="矩形 161"/>
            <p:cNvSpPr/>
            <p:nvPr/>
          </p:nvSpPr>
          <p:spPr>
            <a:xfrm>
              <a:off x="6371768" y="2046514"/>
              <a:ext cx="3338289" cy="377372"/>
            </a:xfrm>
            <a:prstGeom prst="rect">
              <a:avLst/>
            </a:pr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63" name="椭圆 162"/>
            <p:cNvSpPr/>
            <p:nvPr/>
          </p:nvSpPr>
          <p:spPr>
            <a:xfrm>
              <a:off x="6463017" y="2119234"/>
              <a:ext cx="246743" cy="2467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64" name="文本框 163"/>
            <p:cNvSpPr txBox="1"/>
            <p:nvPr/>
          </p:nvSpPr>
          <p:spPr>
            <a:xfrm>
              <a:off x="6708195" y="2070703"/>
              <a:ext cx="3294404" cy="323165"/>
            </a:xfrm>
            <a:prstGeom prst="rect">
              <a:avLst/>
            </a:prstGeom>
            <a:noFill/>
          </p:spPr>
          <p:txBody>
            <a:bodyPr wrap="square" rtlCol="0">
              <a:spAutoFit/>
            </a:bodyPr>
            <a:lstStyle/>
            <a:p>
              <a:r>
                <a:rPr lang="zh-CN" altLang="en-US" sz="975" dirty="0">
                  <a:solidFill>
                    <a:schemeClr val="bg1"/>
                  </a:solidFill>
                </a:rPr>
                <a:t>这里输入文字这里输入文字</a:t>
              </a:r>
            </a:p>
          </p:txBody>
        </p:sp>
      </p:grpSp>
      <p:grpSp>
        <p:nvGrpSpPr>
          <p:cNvPr id="165" name="组合 164"/>
          <p:cNvGrpSpPr/>
          <p:nvPr/>
        </p:nvGrpSpPr>
        <p:grpSpPr>
          <a:xfrm>
            <a:off x="4756486" y="3463235"/>
            <a:ext cx="2723123" cy="283029"/>
            <a:chOff x="6371768" y="2046514"/>
            <a:chExt cx="3630831" cy="377372"/>
          </a:xfrm>
        </p:grpSpPr>
        <p:sp>
          <p:nvSpPr>
            <p:cNvPr id="166" name="矩形 165"/>
            <p:cNvSpPr/>
            <p:nvPr/>
          </p:nvSpPr>
          <p:spPr>
            <a:xfrm>
              <a:off x="6371768" y="2046514"/>
              <a:ext cx="3338289" cy="377372"/>
            </a:xfrm>
            <a:prstGeom prst="rect">
              <a:avLst/>
            </a:pr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67" name="椭圆 166"/>
            <p:cNvSpPr/>
            <p:nvPr/>
          </p:nvSpPr>
          <p:spPr>
            <a:xfrm>
              <a:off x="6463017" y="2119234"/>
              <a:ext cx="246743" cy="2467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68" name="文本框 167"/>
            <p:cNvSpPr txBox="1"/>
            <p:nvPr/>
          </p:nvSpPr>
          <p:spPr>
            <a:xfrm>
              <a:off x="6708195" y="2070703"/>
              <a:ext cx="3294404" cy="323165"/>
            </a:xfrm>
            <a:prstGeom prst="rect">
              <a:avLst/>
            </a:prstGeom>
            <a:noFill/>
          </p:spPr>
          <p:txBody>
            <a:bodyPr wrap="square" rtlCol="0">
              <a:spAutoFit/>
            </a:bodyPr>
            <a:lstStyle/>
            <a:p>
              <a:r>
                <a:rPr lang="zh-CN" altLang="en-US" sz="975" dirty="0">
                  <a:solidFill>
                    <a:schemeClr val="bg1"/>
                  </a:solidFill>
                </a:rPr>
                <a:t>这里输入文字这里输入文字</a:t>
              </a:r>
            </a:p>
          </p:txBody>
        </p:sp>
      </p:grpSp>
      <p:sp>
        <p:nvSpPr>
          <p:cNvPr id="134"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35"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extLst>
      <p:ext uri="{BB962C8B-B14F-4D97-AF65-F5344CB8AC3E}">
        <p14:creationId xmlns:p14="http://schemas.microsoft.com/office/powerpoint/2010/main" val="904015222"/>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34"/>
                                        </p:tgtEl>
                                        <p:attrNameLst>
                                          <p:attrName>style.visibility</p:attrName>
                                        </p:attrNameLst>
                                      </p:cBhvr>
                                      <p:to>
                                        <p:strVal val="visible"/>
                                      </p:to>
                                    </p:set>
                                    <p:anim calcmode="lin" valueType="num">
                                      <p:cBhvr additive="base">
                                        <p:cTn id="7" dur="500"/>
                                        <p:tgtEl>
                                          <p:spTgt spid="134"/>
                                        </p:tgtEl>
                                        <p:attrNameLst>
                                          <p:attrName>ppt_y</p:attrName>
                                        </p:attrNameLst>
                                      </p:cBhvr>
                                      <p:tavLst>
                                        <p:tav tm="0">
                                          <p:val>
                                            <p:strVal val="#ppt_y-#ppt_h*1.125000"/>
                                          </p:val>
                                        </p:tav>
                                        <p:tav tm="100000">
                                          <p:val>
                                            <p:strVal val="#ppt_y"/>
                                          </p:val>
                                        </p:tav>
                                      </p:tavLst>
                                    </p:anim>
                                    <p:animEffect transition="in" filter="wipe(down)">
                                      <p:cBhvr>
                                        <p:cTn id="8" dur="500"/>
                                        <p:tgtEl>
                                          <p:spTgt spid="134"/>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135"/>
                                        </p:tgtEl>
                                        <p:attrNameLst>
                                          <p:attrName>style.visibility</p:attrName>
                                        </p:attrNameLst>
                                      </p:cBhvr>
                                      <p:to>
                                        <p:strVal val="visible"/>
                                      </p:to>
                                    </p:set>
                                    <p:anim calcmode="lin" valueType="num">
                                      <p:cBhvr additive="base">
                                        <p:cTn id="11" dur="500"/>
                                        <p:tgtEl>
                                          <p:spTgt spid="135"/>
                                        </p:tgtEl>
                                        <p:attrNameLst>
                                          <p:attrName>ppt_y</p:attrName>
                                        </p:attrNameLst>
                                      </p:cBhvr>
                                      <p:tavLst>
                                        <p:tav tm="0">
                                          <p:val>
                                            <p:strVal val="#ppt_y-#ppt_h*1.125000"/>
                                          </p:val>
                                        </p:tav>
                                        <p:tav tm="100000">
                                          <p:val>
                                            <p:strVal val="#ppt_y"/>
                                          </p:val>
                                        </p:tav>
                                      </p:tavLst>
                                    </p:anim>
                                    <p:animEffect transition="in" filter="wipe(down)">
                                      <p:cBhvr>
                                        <p:cTn id="12" dur="500"/>
                                        <p:tgtEl>
                                          <p:spTgt spid="135"/>
                                        </p:tgtEl>
                                      </p:cBhvr>
                                    </p:animEffect>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107"/>
                                        </p:tgtEl>
                                        <p:attrNameLst>
                                          <p:attrName>style.visibility</p:attrName>
                                        </p:attrNameLst>
                                      </p:cBhvr>
                                      <p:to>
                                        <p:strVal val="visible"/>
                                      </p:to>
                                    </p:set>
                                    <p:anim calcmode="lin" valueType="num">
                                      <p:cBhvr additive="base">
                                        <p:cTn id="16" dur="500" fill="hold"/>
                                        <p:tgtEl>
                                          <p:spTgt spid="107"/>
                                        </p:tgtEl>
                                        <p:attrNameLst>
                                          <p:attrName>ppt_x</p:attrName>
                                        </p:attrNameLst>
                                      </p:cBhvr>
                                      <p:tavLst>
                                        <p:tav tm="0">
                                          <p:val>
                                            <p:strVal val="0-#ppt_w/2"/>
                                          </p:val>
                                        </p:tav>
                                        <p:tav tm="100000">
                                          <p:val>
                                            <p:strVal val="#ppt_x"/>
                                          </p:val>
                                        </p:tav>
                                      </p:tavLst>
                                    </p:anim>
                                    <p:anim calcmode="lin" valueType="num">
                                      <p:cBhvr additive="base">
                                        <p:cTn id="17" dur="500" fill="hold"/>
                                        <p:tgtEl>
                                          <p:spTgt spid="107"/>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12" presetClass="entr" presetSubtype="8" fill="hold" nodeType="afterEffect">
                                  <p:stCondLst>
                                    <p:cond delay="0"/>
                                  </p:stCondLst>
                                  <p:childTnLst>
                                    <p:set>
                                      <p:cBhvr>
                                        <p:cTn id="20" dur="1" fill="hold">
                                          <p:stCondLst>
                                            <p:cond delay="0"/>
                                          </p:stCondLst>
                                        </p:cTn>
                                        <p:tgtEl>
                                          <p:spTgt spid="152"/>
                                        </p:tgtEl>
                                        <p:attrNameLst>
                                          <p:attrName>style.visibility</p:attrName>
                                        </p:attrNameLst>
                                      </p:cBhvr>
                                      <p:to>
                                        <p:strVal val="visible"/>
                                      </p:to>
                                    </p:set>
                                    <p:anim calcmode="lin" valueType="num">
                                      <p:cBhvr additive="base">
                                        <p:cTn id="21" dur="750"/>
                                        <p:tgtEl>
                                          <p:spTgt spid="152"/>
                                        </p:tgtEl>
                                        <p:attrNameLst>
                                          <p:attrName>ppt_x</p:attrName>
                                        </p:attrNameLst>
                                      </p:cBhvr>
                                      <p:tavLst>
                                        <p:tav tm="0">
                                          <p:val>
                                            <p:strVal val="#ppt_x-#ppt_w*1.125000"/>
                                          </p:val>
                                        </p:tav>
                                        <p:tav tm="100000">
                                          <p:val>
                                            <p:strVal val="#ppt_x"/>
                                          </p:val>
                                        </p:tav>
                                      </p:tavLst>
                                    </p:anim>
                                    <p:animEffect transition="in" filter="wipe(right)">
                                      <p:cBhvr>
                                        <p:cTn id="22" dur="750"/>
                                        <p:tgtEl>
                                          <p:spTgt spid="152"/>
                                        </p:tgtEl>
                                      </p:cBhvr>
                                    </p:animEffect>
                                  </p:childTnLst>
                                </p:cTn>
                              </p:par>
                            </p:childTnLst>
                          </p:cTn>
                        </p:par>
                        <p:par>
                          <p:cTn id="23" fill="hold">
                            <p:stCondLst>
                              <p:cond delay="1750"/>
                            </p:stCondLst>
                            <p:childTnLst>
                              <p:par>
                                <p:cTn id="24" presetID="12" presetClass="entr" presetSubtype="8" fill="hold" nodeType="afterEffect">
                                  <p:stCondLst>
                                    <p:cond delay="0"/>
                                  </p:stCondLst>
                                  <p:childTnLst>
                                    <p:set>
                                      <p:cBhvr>
                                        <p:cTn id="25" dur="1" fill="hold">
                                          <p:stCondLst>
                                            <p:cond delay="0"/>
                                          </p:stCondLst>
                                        </p:cTn>
                                        <p:tgtEl>
                                          <p:spTgt spid="153"/>
                                        </p:tgtEl>
                                        <p:attrNameLst>
                                          <p:attrName>style.visibility</p:attrName>
                                        </p:attrNameLst>
                                      </p:cBhvr>
                                      <p:to>
                                        <p:strVal val="visible"/>
                                      </p:to>
                                    </p:set>
                                    <p:anim calcmode="lin" valueType="num">
                                      <p:cBhvr additive="base">
                                        <p:cTn id="26" dur="750"/>
                                        <p:tgtEl>
                                          <p:spTgt spid="153"/>
                                        </p:tgtEl>
                                        <p:attrNameLst>
                                          <p:attrName>ppt_x</p:attrName>
                                        </p:attrNameLst>
                                      </p:cBhvr>
                                      <p:tavLst>
                                        <p:tav tm="0">
                                          <p:val>
                                            <p:strVal val="#ppt_x-#ppt_w*1.125000"/>
                                          </p:val>
                                        </p:tav>
                                        <p:tav tm="100000">
                                          <p:val>
                                            <p:strVal val="#ppt_x"/>
                                          </p:val>
                                        </p:tav>
                                      </p:tavLst>
                                    </p:anim>
                                    <p:animEffect transition="in" filter="wipe(right)">
                                      <p:cBhvr>
                                        <p:cTn id="27" dur="750"/>
                                        <p:tgtEl>
                                          <p:spTgt spid="153"/>
                                        </p:tgtEl>
                                      </p:cBhvr>
                                    </p:animEffect>
                                  </p:childTnLst>
                                </p:cTn>
                              </p:par>
                            </p:childTnLst>
                          </p:cTn>
                        </p:par>
                        <p:par>
                          <p:cTn id="28" fill="hold">
                            <p:stCondLst>
                              <p:cond delay="2500"/>
                            </p:stCondLst>
                            <p:childTnLst>
                              <p:par>
                                <p:cTn id="29" presetID="12" presetClass="entr" presetSubtype="8" fill="hold" nodeType="afterEffect">
                                  <p:stCondLst>
                                    <p:cond delay="0"/>
                                  </p:stCondLst>
                                  <p:childTnLst>
                                    <p:set>
                                      <p:cBhvr>
                                        <p:cTn id="30" dur="1" fill="hold">
                                          <p:stCondLst>
                                            <p:cond delay="0"/>
                                          </p:stCondLst>
                                        </p:cTn>
                                        <p:tgtEl>
                                          <p:spTgt spid="157"/>
                                        </p:tgtEl>
                                        <p:attrNameLst>
                                          <p:attrName>style.visibility</p:attrName>
                                        </p:attrNameLst>
                                      </p:cBhvr>
                                      <p:to>
                                        <p:strVal val="visible"/>
                                      </p:to>
                                    </p:set>
                                    <p:anim calcmode="lin" valueType="num">
                                      <p:cBhvr additive="base">
                                        <p:cTn id="31" dur="750"/>
                                        <p:tgtEl>
                                          <p:spTgt spid="157"/>
                                        </p:tgtEl>
                                        <p:attrNameLst>
                                          <p:attrName>ppt_x</p:attrName>
                                        </p:attrNameLst>
                                      </p:cBhvr>
                                      <p:tavLst>
                                        <p:tav tm="0">
                                          <p:val>
                                            <p:strVal val="#ppt_x-#ppt_w*1.125000"/>
                                          </p:val>
                                        </p:tav>
                                        <p:tav tm="100000">
                                          <p:val>
                                            <p:strVal val="#ppt_x"/>
                                          </p:val>
                                        </p:tav>
                                      </p:tavLst>
                                    </p:anim>
                                    <p:animEffect transition="in" filter="wipe(right)">
                                      <p:cBhvr>
                                        <p:cTn id="32" dur="750"/>
                                        <p:tgtEl>
                                          <p:spTgt spid="157"/>
                                        </p:tgtEl>
                                      </p:cBhvr>
                                    </p:animEffect>
                                  </p:childTnLst>
                                </p:cTn>
                              </p:par>
                            </p:childTnLst>
                          </p:cTn>
                        </p:par>
                        <p:par>
                          <p:cTn id="33" fill="hold">
                            <p:stCondLst>
                              <p:cond delay="3250"/>
                            </p:stCondLst>
                            <p:childTnLst>
                              <p:par>
                                <p:cTn id="34" presetID="12" presetClass="entr" presetSubtype="8" fill="hold" nodeType="afterEffect">
                                  <p:stCondLst>
                                    <p:cond delay="0"/>
                                  </p:stCondLst>
                                  <p:childTnLst>
                                    <p:set>
                                      <p:cBhvr>
                                        <p:cTn id="35" dur="1" fill="hold">
                                          <p:stCondLst>
                                            <p:cond delay="0"/>
                                          </p:stCondLst>
                                        </p:cTn>
                                        <p:tgtEl>
                                          <p:spTgt spid="161"/>
                                        </p:tgtEl>
                                        <p:attrNameLst>
                                          <p:attrName>style.visibility</p:attrName>
                                        </p:attrNameLst>
                                      </p:cBhvr>
                                      <p:to>
                                        <p:strVal val="visible"/>
                                      </p:to>
                                    </p:set>
                                    <p:anim calcmode="lin" valueType="num">
                                      <p:cBhvr additive="base">
                                        <p:cTn id="36" dur="750"/>
                                        <p:tgtEl>
                                          <p:spTgt spid="161"/>
                                        </p:tgtEl>
                                        <p:attrNameLst>
                                          <p:attrName>ppt_x</p:attrName>
                                        </p:attrNameLst>
                                      </p:cBhvr>
                                      <p:tavLst>
                                        <p:tav tm="0">
                                          <p:val>
                                            <p:strVal val="#ppt_x-#ppt_w*1.125000"/>
                                          </p:val>
                                        </p:tav>
                                        <p:tav tm="100000">
                                          <p:val>
                                            <p:strVal val="#ppt_x"/>
                                          </p:val>
                                        </p:tav>
                                      </p:tavLst>
                                    </p:anim>
                                    <p:animEffect transition="in" filter="wipe(right)">
                                      <p:cBhvr>
                                        <p:cTn id="37" dur="750"/>
                                        <p:tgtEl>
                                          <p:spTgt spid="161"/>
                                        </p:tgtEl>
                                      </p:cBhvr>
                                    </p:animEffect>
                                  </p:childTnLst>
                                </p:cTn>
                              </p:par>
                            </p:childTnLst>
                          </p:cTn>
                        </p:par>
                        <p:par>
                          <p:cTn id="38" fill="hold">
                            <p:stCondLst>
                              <p:cond delay="4000"/>
                            </p:stCondLst>
                            <p:childTnLst>
                              <p:par>
                                <p:cTn id="39" presetID="12" presetClass="entr" presetSubtype="8" fill="hold" nodeType="afterEffect">
                                  <p:stCondLst>
                                    <p:cond delay="0"/>
                                  </p:stCondLst>
                                  <p:childTnLst>
                                    <p:set>
                                      <p:cBhvr>
                                        <p:cTn id="40" dur="1" fill="hold">
                                          <p:stCondLst>
                                            <p:cond delay="0"/>
                                          </p:stCondLst>
                                        </p:cTn>
                                        <p:tgtEl>
                                          <p:spTgt spid="165"/>
                                        </p:tgtEl>
                                        <p:attrNameLst>
                                          <p:attrName>style.visibility</p:attrName>
                                        </p:attrNameLst>
                                      </p:cBhvr>
                                      <p:to>
                                        <p:strVal val="visible"/>
                                      </p:to>
                                    </p:set>
                                    <p:anim calcmode="lin" valueType="num">
                                      <p:cBhvr additive="base">
                                        <p:cTn id="41" dur="750"/>
                                        <p:tgtEl>
                                          <p:spTgt spid="165"/>
                                        </p:tgtEl>
                                        <p:attrNameLst>
                                          <p:attrName>ppt_x</p:attrName>
                                        </p:attrNameLst>
                                      </p:cBhvr>
                                      <p:tavLst>
                                        <p:tav tm="0">
                                          <p:val>
                                            <p:strVal val="#ppt_x-#ppt_w*1.125000"/>
                                          </p:val>
                                        </p:tav>
                                        <p:tav tm="100000">
                                          <p:val>
                                            <p:strVal val="#ppt_x"/>
                                          </p:val>
                                        </p:tav>
                                      </p:tavLst>
                                    </p:anim>
                                    <p:animEffect transition="in" filter="wipe(right)">
                                      <p:cBhvr>
                                        <p:cTn id="42" dur="750"/>
                                        <p:tgtEl>
                                          <p:spTgt spid="165"/>
                                        </p:tgtEl>
                                      </p:cBhvr>
                                    </p:animEffect>
                                  </p:childTnLst>
                                </p:cTn>
                              </p:par>
                            </p:childTnLst>
                          </p:cTn>
                        </p:par>
                        <p:par>
                          <p:cTn id="43" fill="hold">
                            <p:stCondLst>
                              <p:cond delay="4750"/>
                            </p:stCondLst>
                            <p:childTnLst>
                              <p:par>
                                <p:cTn id="44" presetID="12" presetClass="entr" presetSubtype="4" fill="hold" grpId="0" nodeType="afterEffect">
                                  <p:stCondLst>
                                    <p:cond delay="0"/>
                                  </p:stCondLst>
                                  <p:childTnLst>
                                    <p:set>
                                      <p:cBhvr>
                                        <p:cTn id="45" dur="1" fill="hold">
                                          <p:stCondLst>
                                            <p:cond delay="0"/>
                                          </p:stCondLst>
                                        </p:cTn>
                                        <p:tgtEl>
                                          <p:spTgt spid="110"/>
                                        </p:tgtEl>
                                        <p:attrNameLst>
                                          <p:attrName>style.visibility</p:attrName>
                                        </p:attrNameLst>
                                      </p:cBhvr>
                                      <p:to>
                                        <p:strVal val="visible"/>
                                      </p:to>
                                    </p:set>
                                    <p:anim calcmode="lin" valueType="num">
                                      <p:cBhvr additive="base">
                                        <p:cTn id="46" dur="750"/>
                                        <p:tgtEl>
                                          <p:spTgt spid="110"/>
                                        </p:tgtEl>
                                        <p:attrNameLst>
                                          <p:attrName>ppt_y</p:attrName>
                                        </p:attrNameLst>
                                      </p:cBhvr>
                                      <p:tavLst>
                                        <p:tav tm="0">
                                          <p:val>
                                            <p:strVal val="#ppt_y+#ppt_h*1.125000"/>
                                          </p:val>
                                        </p:tav>
                                        <p:tav tm="100000">
                                          <p:val>
                                            <p:strVal val="#ppt_y"/>
                                          </p:val>
                                        </p:tav>
                                      </p:tavLst>
                                    </p:anim>
                                    <p:animEffect transition="in" filter="wipe(up)">
                                      <p:cBhvr>
                                        <p:cTn id="47" dur="750"/>
                                        <p:tgtEl>
                                          <p:spTgt spid="110"/>
                                        </p:tgtEl>
                                      </p:cBhvr>
                                    </p:animEffect>
                                  </p:childTnLst>
                                </p:cTn>
                              </p:par>
                              <p:par>
                                <p:cTn id="48" presetID="12" presetClass="entr" presetSubtype="4" fill="hold" grpId="0" nodeType="withEffect">
                                  <p:stCondLst>
                                    <p:cond delay="200"/>
                                  </p:stCondLst>
                                  <p:childTnLst>
                                    <p:set>
                                      <p:cBhvr>
                                        <p:cTn id="49" dur="1" fill="hold">
                                          <p:stCondLst>
                                            <p:cond delay="0"/>
                                          </p:stCondLst>
                                        </p:cTn>
                                        <p:tgtEl>
                                          <p:spTgt spid="111"/>
                                        </p:tgtEl>
                                        <p:attrNameLst>
                                          <p:attrName>style.visibility</p:attrName>
                                        </p:attrNameLst>
                                      </p:cBhvr>
                                      <p:to>
                                        <p:strVal val="visible"/>
                                      </p:to>
                                    </p:set>
                                    <p:anim calcmode="lin" valueType="num">
                                      <p:cBhvr additive="base">
                                        <p:cTn id="50" dur="750"/>
                                        <p:tgtEl>
                                          <p:spTgt spid="111"/>
                                        </p:tgtEl>
                                        <p:attrNameLst>
                                          <p:attrName>ppt_y</p:attrName>
                                        </p:attrNameLst>
                                      </p:cBhvr>
                                      <p:tavLst>
                                        <p:tav tm="0">
                                          <p:val>
                                            <p:strVal val="#ppt_y+#ppt_h*1.125000"/>
                                          </p:val>
                                        </p:tav>
                                        <p:tav tm="100000">
                                          <p:val>
                                            <p:strVal val="#ppt_y"/>
                                          </p:val>
                                        </p:tav>
                                      </p:tavLst>
                                    </p:anim>
                                    <p:animEffect transition="in" filter="wipe(up)">
                                      <p:cBhvr>
                                        <p:cTn id="51" dur="750"/>
                                        <p:tgtEl>
                                          <p:spTgt spid="111"/>
                                        </p:tgtEl>
                                      </p:cBhvr>
                                    </p:animEffect>
                                  </p:childTnLst>
                                </p:cTn>
                              </p:par>
                              <p:par>
                                <p:cTn id="52" presetID="12" presetClass="entr" presetSubtype="4" fill="hold" grpId="0" nodeType="withEffect">
                                  <p:stCondLst>
                                    <p:cond delay="400"/>
                                  </p:stCondLst>
                                  <p:childTnLst>
                                    <p:set>
                                      <p:cBhvr>
                                        <p:cTn id="53" dur="1" fill="hold">
                                          <p:stCondLst>
                                            <p:cond delay="0"/>
                                          </p:stCondLst>
                                        </p:cTn>
                                        <p:tgtEl>
                                          <p:spTgt spid="112"/>
                                        </p:tgtEl>
                                        <p:attrNameLst>
                                          <p:attrName>style.visibility</p:attrName>
                                        </p:attrNameLst>
                                      </p:cBhvr>
                                      <p:to>
                                        <p:strVal val="visible"/>
                                      </p:to>
                                    </p:set>
                                    <p:anim calcmode="lin" valueType="num">
                                      <p:cBhvr additive="base">
                                        <p:cTn id="54" dur="750"/>
                                        <p:tgtEl>
                                          <p:spTgt spid="112"/>
                                        </p:tgtEl>
                                        <p:attrNameLst>
                                          <p:attrName>ppt_y</p:attrName>
                                        </p:attrNameLst>
                                      </p:cBhvr>
                                      <p:tavLst>
                                        <p:tav tm="0">
                                          <p:val>
                                            <p:strVal val="#ppt_y+#ppt_h*1.125000"/>
                                          </p:val>
                                        </p:tav>
                                        <p:tav tm="100000">
                                          <p:val>
                                            <p:strVal val="#ppt_y"/>
                                          </p:val>
                                        </p:tav>
                                      </p:tavLst>
                                    </p:anim>
                                    <p:animEffect transition="in" filter="wipe(up)">
                                      <p:cBhvr>
                                        <p:cTn id="55" dur="750"/>
                                        <p:tgtEl>
                                          <p:spTgt spid="112"/>
                                        </p:tgtEl>
                                      </p:cBhvr>
                                    </p:animEffect>
                                  </p:childTnLst>
                                </p:cTn>
                              </p:par>
                              <p:par>
                                <p:cTn id="56" presetID="12" presetClass="entr" presetSubtype="4" fill="hold" grpId="0" nodeType="withEffect">
                                  <p:stCondLst>
                                    <p:cond delay="600"/>
                                  </p:stCondLst>
                                  <p:childTnLst>
                                    <p:set>
                                      <p:cBhvr>
                                        <p:cTn id="57" dur="1" fill="hold">
                                          <p:stCondLst>
                                            <p:cond delay="0"/>
                                          </p:stCondLst>
                                        </p:cTn>
                                        <p:tgtEl>
                                          <p:spTgt spid="113"/>
                                        </p:tgtEl>
                                        <p:attrNameLst>
                                          <p:attrName>style.visibility</p:attrName>
                                        </p:attrNameLst>
                                      </p:cBhvr>
                                      <p:to>
                                        <p:strVal val="visible"/>
                                      </p:to>
                                    </p:set>
                                    <p:anim calcmode="lin" valueType="num">
                                      <p:cBhvr additive="base">
                                        <p:cTn id="58" dur="750"/>
                                        <p:tgtEl>
                                          <p:spTgt spid="113"/>
                                        </p:tgtEl>
                                        <p:attrNameLst>
                                          <p:attrName>ppt_y</p:attrName>
                                        </p:attrNameLst>
                                      </p:cBhvr>
                                      <p:tavLst>
                                        <p:tav tm="0">
                                          <p:val>
                                            <p:strVal val="#ppt_y+#ppt_h*1.125000"/>
                                          </p:val>
                                        </p:tav>
                                        <p:tav tm="100000">
                                          <p:val>
                                            <p:strVal val="#ppt_y"/>
                                          </p:val>
                                        </p:tav>
                                      </p:tavLst>
                                    </p:anim>
                                    <p:animEffect transition="in" filter="wipe(up)">
                                      <p:cBhvr>
                                        <p:cTn id="59" dur="75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p:bldP spid="111" grpId="0"/>
      <p:bldP spid="112" grpId="0"/>
      <p:bldP spid="113" grpId="0"/>
      <p:bldP spid="134" grpId="0"/>
      <p:bldP spid="13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6" name="组合 405"/>
          <p:cNvGrpSpPr/>
          <p:nvPr/>
        </p:nvGrpSpPr>
        <p:grpSpPr>
          <a:xfrm>
            <a:off x="573401" y="1480454"/>
            <a:ext cx="768157" cy="708591"/>
            <a:chOff x="764534" y="1625600"/>
            <a:chExt cx="1024209" cy="944788"/>
          </a:xfrm>
        </p:grpSpPr>
        <p:grpSp>
          <p:nvGrpSpPr>
            <p:cNvPr id="368" name="组合 367"/>
            <p:cNvGrpSpPr/>
            <p:nvPr/>
          </p:nvGrpSpPr>
          <p:grpSpPr>
            <a:xfrm rot="16200000">
              <a:off x="804245" y="1585889"/>
              <a:ext cx="944788" cy="1024209"/>
              <a:chOff x="764788" y="1059582"/>
              <a:chExt cx="1558144" cy="1689124"/>
            </a:xfrm>
            <a:effectLst>
              <a:outerShdw blurRad="228600" dist="101600" dir="8400000" sx="105000" sy="105000" algn="tr" rotWithShape="0">
                <a:prstClr val="black">
                  <a:alpha val="40000"/>
                </a:prstClr>
              </a:outerShdw>
            </a:effectLst>
          </p:grpSpPr>
          <p:sp>
            <p:nvSpPr>
              <p:cNvPr id="369" name="椭圆 8"/>
              <p:cNvSpPr/>
              <p:nvPr/>
            </p:nvSpPr>
            <p:spPr>
              <a:xfrm>
                <a:off x="834850" y="1135533"/>
                <a:ext cx="1418020" cy="1537222"/>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solidFill>
                <a:schemeClr val="bg1">
                  <a:alpha val="50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ea typeface="微软雅黑" pitchFamily="34" charset="-122"/>
                </a:endParaRPr>
              </a:p>
            </p:txBody>
          </p:sp>
          <p:sp>
            <p:nvSpPr>
              <p:cNvPr id="370" name="椭圆 8"/>
              <p:cNvSpPr/>
              <p:nvPr/>
            </p:nvSpPr>
            <p:spPr>
              <a:xfrm>
                <a:off x="764788" y="1059582"/>
                <a:ext cx="1558144" cy="1689124"/>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ea typeface="微软雅黑" pitchFamily="34" charset="-122"/>
                </a:endParaRPr>
              </a:p>
            </p:txBody>
          </p:sp>
        </p:grpSp>
        <p:sp>
          <p:nvSpPr>
            <p:cNvPr id="398" name="文本框 397"/>
            <p:cNvSpPr txBox="1"/>
            <p:nvPr/>
          </p:nvSpPr>
          <p:spPr>
            <a:xfrm>
              <a:off x="1024649" y="1774827"/>
              <a:ext cx="502701" cy="677108"/>
            </a:xfrm>
            <a:prstGeom prst="rect">
              <a:avLst/>
            </a:prstGeom>
            <a:noFill/>
          </p:spPr>
          <p:txBody>
            <a:bodyPr wrap="none" rtlCol="0">
              <a:spAutoFit/>
            </a:bodyPr>
            <a:lstStyle/>
            <a:p>
              <a:r>
                <a:rPr lang="en-US" altLang="zh-CN" sz="2700" dirty="0">
                  <a:solidFill>
                    <a:schemeClr val="bg1"/>
                  </a:solidFill>
                </a:rPr>
                <a:t>1</a:t>
              </a:r>
              <a:endParaRPr lang="zh-CN" altLang="en-US" sz="2700" dirty="0">
                <a:solidFill>
                  <a:schemeClr val="bg1"/>
                </a:solidFill>
              </a:endParaRPr>
            </a:p>
          </p:txBody>
        </p:sp>
      </p:grpSp>
      <p:grpSp>
        <p:nvGrpSpPr>
          <p:cNvPr id="407" name="组合 406"/>
          <p:cNvGrpSpPr/>
          <p:nvPr/>
        </p:nvGrpSpPr>
        <p:grpSpPr>
          <a:xfrm>
            <a:off x="1082515" y="2275224"/>
            <a:ext cx="768157" cy="708591"/>
            <a:chOff x="1443353" y="2685293"/>
            <a:chExt cx="1024209" cy="944788"/>
          </a:xfrm>
        </p:grpSpPr>
        <p:grpSp>
          <p:nvGrpSpPr>
            <p:cNvPr id="389" name="组合 388"/>
            <p:cNvGrpSpPr/>
            <p:nvPr/>
          </p:nvGrpSpPr>
          <p:grpSpPr>
            <a:xfrm rot="16200000">
              <a:off x="1483064" y="2645582"/>
              <a:ext cx="944788" cy="1024209"/>
              <a:chOff x="764788" y="1059582"/>
              <a:chExt cx="1558144" cy="1689124"/>
            </a:xfrm>
            <a:effectLst>
              <a:outerShdw blurRad="228600" dist="101600" dir="8400000" sx="105000" sy="105000" algn="tr" rotWithShape="0">
                <a:prstClr val="black">
                  <a:alpha val="40000"/>
                </a:prstClr>
              </a:outerShdw>
            </a:effectLst>
          </p:grpSpPr>
          <p:sp>
            <p:nvSpPr>
              <p:cNvPr id="390" name="椭圆 8"/>
              <p:cNvSpPr/>
              <p:nvPr/>
            </p:nvSpPr>
            <p:spPr>
              <a:xfrm>
                <a:off x="834850" y="1135533"/>
                <a:ext cx="1418020" cy="1537222"/>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solidFill>
                <a:schemeClr val="bg1">
                  <a:alpha val="50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ea typeface="微软雅黑" pitchFamily="34" charset="-122"/>
                </a:endParaRPr>
              </a:p>
            </p:txBody>
          </p:sp>
          <p:sp>
            <p:nvSpPr>
              <p:cNvPr id="391" name="椭圆 8"/>
              <p:cNvSpPr/>
              <p:nvPr/>
            </p:nvSpPr>
            <p:spPr>
              <a:xfrm>
                <a:off x="764788" y="1059582"/>
                <a:ext cx="1558144" cy="1689124"/>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ea typeface="微软雅黑" pitchFamily="34" charset="-122"/>
                </a:endParaRPr>
              </a:p>
            </p:txBody>
          </p:sp>
        </p:grpSp>
        <p:sp>
          <p:nvSpPr>
            <p:cNvPr id="399" name="文本框 398"/>
            <p:cNvSpPr txBox="1"/>
            <p:nvPr/>
          </p:nvSpPr>
          <p:spPr>
            <a:xfrm>
              <a:off x="1734048" y="2845229"/>
              <a:ext cx="502701" cy="677108"/>
            </a:xfrm>
            <a:prstGeom prst="rect">
              <a:avLst/>
            </a:prstGeom>
            <a:noFill/>
          </p:spPr>
          <p:txBody>
            <a:bodyPr wrap="none" rtlCol="0">
              <a:spAutoFit/>
            </a:bodyPr>
            <a:lstStyle/>
            <a:p>
              <a:r>
                <a:rPr lang="en-US" altLang="zh-CN" sz="2700" dirty="0">
                  <a:solidFill>
                    <a:schemeClr val="bg1"/>
                  </a:solidFill>
                </a:rPr>
                <a:t>2</a:t>
              </a:r>
              <a:endParaRPr lang="zh-CN" altLang="en-US" sz="2700" dirty="0">
                <a:solidFill>
                  <a:schemeClr val="bg1"/>
                </a:solidFill>
              </a:endParaRPr>
            </a:p>
          </p:txBody>
        </p:sp>
      </p:grpSp>
      <p:grpSp>
        <p:nvGrpSpPr>
          <p:cNvPr id="408" name="组合 407"/>
          <p:cNvGrpSpPr/>
          <p:nvPr/>
        </p:nvGrpSpPr>
        <p:grpSpPr>
          <a:xfrm>
            <a:off x="1602261" y="3097208"/>
            <a:ext cx="768157" cy="708591"/>
            <a:chOff x="2136347" y="3781272"/>
            <a:chExt cx="1024209" cy="944788"/>
          </a:xfrm>
        </p:grpSpPr>
        <p:grpSp>
          <p:nvGrpSpPr>
            <p:cNvPr id="392" name="组合 391"/>
            <p:cNvGrpSpPr/>
            <p:nvPr/>
          </p:nvGrpSpPr>
          <p:grpSpPr>
            <a:xfrm rot="16200000">
              <a:off x="2176058" y="3741561"/>
              <a:ext cx="944788" cy="1024209"/>
              <a:chOff x="764788" y="1059582"/>
              <a:chExt cx="1558144" cy="1689124"/>
            </a:xfrm>
            <a:effectLst>
              <a:outerShdw blurRad="228600" dist="101600" dir="8400000" sx="105000" sy="105000" algn="tr" rotWithShape="0">
                <a:prstClr val="black">
                  <a:alpha val="40000"/>
                </a:prstClr>
              </a:outerShdw>
            </a:effectLst>
          </p:grpSpPr>
          <p:sp>
            <p:nvSpPr>
              <p:cNvPr id="393" name="椭圆 8"/>
              <p:cNvSpPr/>
              <p:nvPr/>
            </p:nvSpPr>
            <p:spPr>
              <a:xfrm>
                <a:off x="834850" y="1135533"/>
                <a:ext cx="1418020" cy="1537222"/>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solidFill>
                <a:schemeClr val="bg1">
                  <a:alpha val="50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ea typeface="微软雅黑" pitchFamily="34" charset="-122"/>
                </a:endParaRPr>
              </a:p>
            </p:txBody>
          </p:sp>
          <p:sp>
            <p:nvSpPr>
              <p:cNvPr id="394" name="椭圆 8"/>
              <p:cNvSpPr/>
              <p:nvPr/>
            </p:nvSpPr>
            <p:spPr>
              <a:xfrm>
                <a:off x="764788" y="1059582"/>
                <a:ext cx="1558144" cy="1689124"/>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ea typeface="微软雅黑" pitchFamily="34" charset="-122"/>
                </a:endParaRPr>
              </a:p>
            </p:txBody>
          </p:sp>
        </p:grpSp>
        <p:sp>
          <p:nvSpPr>
            <p:cNvPr id="400" name="文本框 399"/>
            <p:cNvSpPr txBox="1"/>
            <p:nvPr/>
          </p:nvSpPr>
          <p:spPr>
            <a:xfrm>
              <a:off x="2439099" y="3930499"/>
              <a:ext cx="502701" cy="677108"/>
            </a:xfrm>
            <a:prstGeom prst="rect">
              <a:avLst/>
            </a:prstGeom>
            <a:noFill/>
          </p:spPr>
          <p:txBody>
            <a:bodyPr wrap="none" rtlCol="0">
              <a:spAutoFit/>
            </a:bodyPr>
            <a:lstStyle/>
            <a:p>
              <a:r>
                <a:rPr lang="en-US" altLang="zh-CN" sz="2700" dirty="0">
                  <a:solidFill>
                    <a:schemeClr val="bg1"/>
                  </a:solidFill>
                </a:rPr>
                <a:t>3</a:t>
              </a:r>
              <a:endParaRPr lang="zh-CN" altLang="en-US" sz="2700" dirty="0">
                <a:solidFill>
                  <a:schemeClr val="bg1"/>
                </a:solidFill>
              </a:endParaRPr>
            </a:p>
          </p:txBody>
        </p:sp>
      </p:grpSp>
      <p:grpSp>
        <p:nvGrpSpPr>
          <p:cNvPr id="409" name="组合 408"/>
          <p:cNvGrpSpPr/>
          <p:nvPr/>
        </p:nvGrpSpPr>
        <p:grpSpPr>
          <a:xfrm>
            <a:off x="2076504" y="3919192"/>
            <a:ext cx="768157" cy="708591"/>
            <a:chOff x="2768671" y="4877250"/>
            <a:chExt cx="1024209" cy="944788"/>
          </a:xfrm>
        </p:grpSpPr>
        <p:grpSp>
          <p:nvGrpSpPr>
            <p:cNvPr id="395" name="组合 394"/>
            <p:cNvGrpSpPr/>
            <p:nvPr/>
          </p:nvGrpSpPr>
          <p:grpSpPr>
            <a:xfrm rot="16200000">
              <a:off x="2808382" y="4837539"/>
              <a:ext cx="944788" cy="1024209"/>
              <a:chOff x="764788" y="1059582"/>
              <a:chExt cx="1558144" cy="1689124"/>
            </a:xfrm>
            <a:effectLst>
              <a:outerShdw blurRad="228600" dist="101600" dir="8400000" sx="105000" sy="105000" algn="tr" rotWithShape="0">
                <a:prstClr val="black">
                  <a:alpha val="40000"/>
                </a:prstClr>
              </a:outerShdw>
            </a:effectLst>
          </p:grpSpPr>
          <p:sp>
            <p:nvSpPr>
              <p:cNvPr id="396" name="椭圆 8"/>
              <p:cNvSpPr/>
              <p:nvPr/>
            </p:nvSpPr>
            <p:spPr>
              <a:xfrm>
                <a:off x="834850" y="1135533"/>
                <a:ext cx="1418020" cy="1537222"/>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solidFill>
                <a:schemeClr val="bg1">
                  <a:alpha val="50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ea typeface="微软雅黑" pitchFamily="34" charset="-122"/>
                </a:endParaRPr>
              </a:p>
            </p:txBody>
          </p:sp>
          <p:sp>
            <p:nvSpPr>
              <p:cNvPr id="397" name="椭圆 8"/>
              <p:cNvSpPr/>
              <p:nvPr/>
            </p:nvSpPr>
            <p:spPr>
              <a:xfrm>
                <a:off x="764788" y="1059582"/>
                <a:ext cx="1558144" cy="1689124"/>
              </a:xfrm>
              <a:custGeom>
                <a:avLst/>
                <a:gdLst/>
                <a:ahLst/>
                <a:cxnLst/>
                <a:rect l="l" t="t" r="r" b="b"/>
                <a:pathLst>
                  <a:path w="1296144" h="1405101">
                    <a:moveTo>
                      <a:pt x="648072" y="0"/>
                    </a:moveTo>
                    <a:cubicBezTo>
                      <a:pt x="1005992" y="0"/>
                      <a:pt x="1296144" y="290152"/>
                      <a:pt x="1296144" y="648072"/>
                    </a:cubicBezTo>
                    <a:cubicBezTo>
                      <a:pt x="1296144" y="970275"/>
                      <a:pt x="1061011" y="1237560"/>
                      <a:pt x="752636" y="1285603"/>
                    </a:cubicBezTo>
                    <a:lnTo>
                      <a:pt x="648072" y="1405101"/>
                    </a:lnTo>
                    <a:lnTo>
                      <a:pt x="543508" y="1285603"/>
                    </a:lnTo>
                    <a:cubicBezTo>
                      <a:pt x="235133" y="1237560"/>
                      <a:pt x="0" y="970275"/>
                      <a:pt x="0" y="648072"/>
                    </a:cubicBezTo>
                    <a:cubicBezTo>
                      <a:pt x="0" y="290152"/>
                      <a:pt x="290152" y="0"/>
                      <a:pt x="648072" y="0"/>
                    </a:cubicBezTo>
                    <a:close/>
                  </a:path>
                </a:pathLst>
              </a:custGeom>
              <a:no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ea typeface="微软雅黑" pitchFamily="34" charset="-122"/>
                </a:endParaRPr>
              </a:p>
            </p:txBody>
          </p:sp>
        </p:grpSp>
        <p:sp>
          <p:nvSpPr>
            <p:cNvPr id="401" name="文本框 400"/>
            <p:cNvSpPr txBox="1"/>
            <p:nvPr/>
          </p:nvSpPr>
          <p:spPr>
            <a:xfrm>
              <a:off x="2990076" y="5026477"/>
              <a:ext cx="502701" cy="677108"/>
            </a:xfrm>
            <a:prstGeom prst="rect">
              <a:avLst/>
            </a:prstGeom>
            <a:noFill/>
          </p:spPr>
          <p:txBody>
            <a:bodyPr wrap="none" rtlCol="0">
              <a:spAutoFit/>
            </a:bodyPr>
            <a:lstStyle/>
            <a:p>
              <a:r>
                <a:rPr lang="en-US" altLang="zh-CN" sz="2700" dirty="0">
                  <a:solidFill>
                    <a:schemeClr val="bg1"/>
                  </a:solidFill>
                </a:rPr>
                <a:t>4</a:t>
              </a:r>
              <a:endParaRPr lang="zh-CN" altLang="en-US" sz="2700" dirty="0">
                <a:solidFill>
                  <a:schemeClr val="bg1"/>
                </a:solidFill>
              </a:endParaRPr>
            </a:p>
          </p:txBody>
        </p:sp>
      </p:grpSp>
      <p:sp>
        <p:nvSpPr>
          <p:cNvPr id="402" name="TextBox 5"/>
          <p:cNvSpPr txBox="1"/>
          <p:nvPr/>
        </p:nvSpPr>
        <p:spPr>
          <a:xfrm>
            <a:off x="1492240" y="1596966"/>
            <a:ext cx="5411983" cy="461665"/>
          </a:xfrm>
          <a:prstGeom prst="rect">
            <a:avLst/>
          </a:prstGeom>
          <a:noFill/>
        </p:spPr>
        <p:txBody>
          <a:bodyPr wrap="square" rtlCol="0">
            <a:spAutoFit/>
          </a:bodyPr>
          <a:lstStyle/>
          <a:p>
            <a:r>
              <a:rPr lang="zh-CN" altLang="en-US" sz="1200" dirty="0">
                <a:solidFill>
                  <a:schemeClr val="bg1"/>
                </a:solidFill>
                <a:latin typeface="微软雅黑" pitchFamily="34" charset="-122"/>
                <a:ea typeface="微软雅黑" pitchFamily="34" charset="-122"/>
              </a:rPr>
              <a:t>点击输入简要文字内容，文字内容需概括精炼，不用多余的文字修饰。点击输入简要文字内容，文字内容需概括精炼，不用多余的文字修饰。</a:t>
            </a:r>
            <a:endParaRPr lang="en-US" altLang="zh-CN" sz="1200" dirty="0">
              <a:solidFill>
                <a:schemeClr val="bg1"/>
              </a:solidFill>
              <a:latin typeface="微软雅黑" pitchFamily="34" charset="-122"/>
              <a:ea typeface="微软雅黑" pitchFamily="34" charset="-122"/>
            </a:endParaRPr>
          </a:p>
        </p:txBody>
      </p:sp>
      <p:sp>
        <p:nvSpPr>
          <p:cNvPr id="403" name="TextBox 5"/>
          <p:cNvSpPr txBox="1"/>
          <p:nvPr/>
        </p:nvSpPr>
        <p:spPr>
          <a:xfrm>
            <a:off x="1983142" y="2391481"/>
            <a:ext cx="5411983" cy="461665"/>
          </a:xfrm>
          <a:prstGeom prst="rect">
            <a:avLst/>
          </a:prstGeom>
          <a:noFill/>
        </p:spPr>
        <p:txBody>
          <a:bodyPr wrap="square" rtlCol="0">
            <a:spAutoFit/>
          </a:bodyPr>
          <a:lstStyle/>
          <a:p>
            <a:r>
              <a:rPr lang="zh-CN" altLang="en-US" sz="1200" dirty="0">
                <a:solidFill>
                  <a:schemeClr val="bg1"/>
                </a:solidFill>
                <a:latin typeface="微软雅黑" pitchFamily="34" charset="-122"/>
                <a:ea typeface="微软雅黑" pitchFamily="34" charset="-122"/>
              </a:rPr>
              <a:t>点击输入简要文字内容，文字内容需概括精炼，不用多余的文字修饰。点击输入简要文字内容，文字内容需概括精炼，不用多余的文字修饰。</a:t>
            </a:r>
            <a:endParaRPr lang="en-US" altLang="zh-CN" sz="1200" dirty="0">
              <a:solidFill>
                <a:schemeClr val="bg1"/>
              </a:solidFill>
              <a:latin typeface="微软雅黑" pitchFamily="34" charset="-122"/>
              <a:ea typeface="微软雅黑" pitchFamily="34" charset="-122"/>
            </a:endParaRPr>
          </a:p>
        </p:txBody>
      </p:sp>
      <p:sp>
        <p:nvSpPr>
          <p:cNvPr id="404" name="TextBox 5"/>
          <p:cNvSpPr txBox="1"/>
          <p:nvPr/>
        </p:nvSpPr>
        <p:spPr>
          <a:xfrm>
            <a:off x="2474044" y="3185996"/>
            <a:ext cx="5411983" cy="461665"/>
          </a:xfrm>
          <a:prstGeom prst="rect">
            <a:avLst/>
          </a:prstGeom>
          <a:noFill/>
        </p:spPr>
        <p:txBody>
          <a:bodyPr wrap="square" rtlCol="0">
            <a:spAutoFit/>
          </a:bodyPr>
          <a:lstStyle/>
          <a:p>
            <a:r>
              <a:rPr lang="zh-CN" altLang="en-US" sz="1200" dirty="0">
                <a:solidFill>
                  <a:schemeClr val="bg1"/>
                </a:solidFill>
                <a:latin typeface="微软雅黑" pitchFamily="34" charset="-122"/>
                <a:ea typeface="微软雅黑" pitchFamily="34" charset="-122"/>
              </a:rPr>
              <a:t>点击输入简要文字内容，文字内容需概括精炼，不用多余的文字修饰。点击输入简要文字内容，文字内容需概括精炼，不用多余的文字修饰。</a:t>
            </a:r>
            <a:endParaRPr lang="en-US" altLang="zh-CN" sz="1200" dirty="0">
              <a:solidFill>
                <a:schemeClr val="bg1"/>
              </a:solidFill>
              <a:latin typeface="微软雅黑" pitchFamily="34" charset="-122"/>
              <a:ea typeface="微软雅黑" pitchFamily="34" charset="-122"/>
            </a:endParaRPr>
          </a:p>
        </p:txBody>
      </p:sp>
      <p:sp>
        <p:nvSpPr>
          <p:cNvPr id="405" name="TextBox 5"/>
          <p:cNvSpPr txBox="1"/>
          <p:nvPr/>
        </p:nvSpPr>
        <p:spPr>
          <a:xfrm>
            <a:off x="2964946" y="3980510"/>
            <a:ext cx="5411983" cy="461665"/>
          </a:xfrm>
          <a:prstGeom prst="rect">
            <a:avLst/>
          </a:prstGeom>
          <a:noFill/>
        </p:spPr>
        <p:txBody>
          <a:bodyPr wrap="square" rtlCol="0">
            <a:spAutoFit/>
          </a:bodyPr>
          <a:lstStyle/>
          <a:p>
            <a:r>
              <a:rPr lang="zh-CN" altLang="en-US" sz="1200" dirty="0">
                <a:solidFill>
                  <a:schemeClr val="bg1"/>
                </a:solidFill>
                <a:latin typeface="微软雅黑" pitchFamily="34" charset="-122"/>
                <a:ea typeface="微软雅黑" pitchFamily="34" charset="-122"/>
              </a:rPr>
              <a:t>点击输入简要文字内容，文字内容需概括精炼，不用多余的文字修饰。点击输入简要文字内容，文字内容需概括精炼，不用多余的文字修饰。</a:t>
            </a:r>
            <a:endParaRPr lang="en-US" altLang="zh-CN" sz="1200" dirty="0">
              <a:solidFill>
                <a:schemeClr val="bg1"/>
              </a:solidFill>
              <a:latin typeface="微软雅黑" pitchFamily="34" charset="-122"/>
              <a:ea typeface="微软雅黑" pitchFamily="34" charset="-122"/>
            </a:endParaRPr>
          </a:p>
        </p:txBody>
      </p:sp>
      <p:sp>
        <p:nvSpPr>
          <p:cNvPr id="131"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32"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extLst>
      <p:ext uri="{BB962C8B-B14F-4D97-AF65-F5344CB8AC3E}">
        <p14:creationId xmlns:p14="http://schemas.microsoft.com/office/powerpoint/2010/main" val="2538359417"/>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31"/>
                                        </p:tgtEl>
                                        <p:attrNameLst>
                                          <p:attrName>style.visibility</p:attrName>
                                        </p:attrNameLst>
                                      </p:cBhvr>
                                      <p:to>
                                        <p:strVal val="visible"/>
                                      </p:to>
                                    </p:set>
                                    <p:anim calcmode="lin" valueType="num">
                                      <p:cBhvr additive="base">
                                        <p:cTn id="7" dur="500"/>
                                        <p:tgtEl>
                                          <p:spTgt spid="131"/>
                                        </p:tgtEl>
                                        <p:attrNameLst>
                                          <p:attrName>ppt_y</p:attrName>
                                        </p:attrNameLst>
                                      </p:cBhvr>
                                      <p:tavLst>
                                        <p:tav tm="0">
                                          <p:val>
                                            <p:strVal val="#ppt_y-#ppt_h*1.125000"/>
                                          </p:val>
                                        </p:tav>
                                        <p:tav tm="100000">
                                          <p:val>
                                            <p:strVal val="#ppt_y"/>
                                          </p:val>
                                        </p:tav>
                                      </p:tavLst>
                                    </p:anim>
                                    <p:animEffect transition="in" filter="wipe(down)">
                                      <p:cBhvr>
                                        <p:cTn id="8" dur="500"/>
                                        <p:tgtEl>
                                          <p:spTgt spid="131"/>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132"/>
                                        </p:tgtEl>
                                        <p:attrNameLst>
                                          <p:attrName>style.visibility</p:attrName>
                                        </p:attrNameLst>
                                      </p:cBhvr>
                                      <p:to>
                                        <p:strVal val="visible"/>
                                      </p:to>
                                    </p:set>
                                    <p:anim calcmode="lin" valueType="num">
                                      <p:cBhvr additive="base">
                                        <p:cTn id="11" dur="500"/>
                                        <p:tgtEl>
                                          <p:spTgt spid="132"/>
                                        </p:tgtEl>
                                        <p:attrNameLst>
                                          <p:attrName>ppt_y</p:attrName>
                                        </p:attrNameLst>
                                      </p:cBhvr>
                                      <p:tavLst>
                                        <p:tav tm="0">
                                          <p:val>
                                            <p:strVal val="#ppt_y-#ppt_h*1.125000"/>
                                          </p:val>
                                        </p:tav>
                                        <p:tav tm="100000">
                                          <p:val>
                                            <p:strVal val="#ppt_y"/>
                                          </p:val>
                                        </p:tav>
                                      </p:tavLst>
                                    </p:anim>
                                    <p:animEffect transition="in" filter="wipe(down)">
                                      <p:cBhvr>
                                        <p:cTn id="12" dur="500"/>
                                        <p:tgtEl>
                                          <p:spTgt spid="132"/>
                                        </p:tgtEl>
                                      </p:cBhvr>
                                    </p:animEffect>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nodeType="clickEffect">
                                  <p:stCondLst>
                                    <p:cond delay="0"/>
                                  </p:stCondLst>
                                  <p:childTnLst>
                                    <p:set>
                                      <p:cBhvr>
                                        <p:cTn id="16" dur="1" fill="hold">
                                          <p:stCondLst>
                                            <p:cond delay="0"/>
                                          </p:stCondLst>
                                        </p:cTn>
                                        <p:tgtEl>
                                          <p:spTgt spid="406"/>
                                        </p:tgtEl>
                                        <p:attrNameLst>
                                          <p:attrName>style.visibility</p:attrName>
                                        </p:attrNameLst>
                                      </p:cBhvr>
                                      <p:to>
                                        <p:strVal val="visible"/>
                                      </p:to>
                                    </p:set>
                                    <p:animEffect transition="in" filter="fade">
                                      <p:cBhvr>
                                        <p:cTn id="17" dur="1000"/>
                                        <p:tgtEl>
                                          <p:spTgt spid="406"/>
                                        </p:tgtEl>
                                      </p:cBhvr>
                                    </p:animEffect>
                                    <p:anim calcmode="lin" valueType="num">
                                      <p:cBhvr>
                                        <p:cTn id="18" dur="1000" fill="hold"/>
                                        <p:tgtEl>
                                          <p:spTgt spid="406"/>
                                        </p:tgtEl>
                                        <p:attrNameLst>
                                          <p:attrName>ppt_x</p:attrName>
                                        </p:attrNameLst>
                                      </p:cBhvr>
                                      <p:tavLst>
                                        <p:tav tm="0">
                                          <p:val>
                                            <p:strVal val="#ppt_x"/>
                                          </p:val>
                                        </p:tav>
                                        <p:tav tm="100000">
                                          <p:val>
                                            <p:strVal val="#ppt_x"/>
                                          </p:val>
                                        </p:tav>
                                      </p:tavLst>
                                    </p:anim>
                                    <p:anim calcmode="lin" valueType="num">
                                      <p:cBhvr>
                                        <p:cTn id="19" dur="1000" fill="hold"/>
                                        <p:tgtEl>
                                          <p:spTgt spid="406"/>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12" presetClass="entr" presetSubtype="8" fill="hold" grpId="0" nodeType="afterEffect">
                                  <p:stCondLst>
                                    <p:cond delay="0"/>
                                  </p:stCondLst>
                                  <p:childTnLst>
                                    <p:set>
                                      <p:cBhvr>
                                        <p:cTn id="22" dur="1" fill="hold">
                                          <p:stCondLst>
                                            <p:cond delay="0"/>
                                          </p:stCondLst>
                                        </p:cTn>
                                        <p:tgtEl>
                                          <p:spTgt spid="402"/>
                                        </p:tgtEl>
                                        <p:attrNameLst>
                                          <p:attrName>style.visibility</p:attrName>
                                        </p:attrNameLst>
                                      </p:cBhvr>
                                      <p:to>
                                        <p:strVal val="visible"/>
                                      </p:to>
                                    </p:set>
                                    <p:anim calcmode="lin" valueType="num">
                                      <p:cBhvr additive="base">
                                        <p:cTn id="23" dur="1000"/>
                                        <p:tgtEl>
                                          <p:spTgt spid="402"/>
                                        </p:tgtEl>
                                        <p:attrNameLst>
                                          <p:attrName>ppt_x</p:attrName>
                                        </p:attrNameLst>
                                      </p:cBhvr>
                                      <p:tavLst>
                                        <p:tav tm="0">
                                          <p:val>
                                            <p:strVal val="#ppt_x-#ppt_w*1.125000"/>
                                          </p:val>
                                        </p:tav>
                                        <p:tav tm="100000">
                                          <p:val>
                                            <p:strVal val="#ppt_x"/>
                                          </p:val>
                                        </p:tav>
                                      </p:tavLst>
                                    </p:anim>
                                    <p:animEffect transition="in" filter="wipe(right)">
                                      <p:cBhvr>
                                        <p:cTn id="24" dur="1000"/>
                                        <p:tgtEl>
                                          <p:spTgt spid="402"/>
                                        </p:tgtEl>
                                      </p:cBhvr>
                                    </p:animEffect>
                                  </p:childTnLst>
                                </p:cTn>
                              </p:par>
                            </p:childTnLst>
                          </p:cTn>
                        </p:par>
                      </p:childTnLst>
                    </p:cTn>
                  </p:par>
                  <p:par>
                    <p:cTn id="25" fill="hold">
                      <p:stCondLst>
                        <p:cond delay="indefinite"/>
                      </p:stCondLst>
                      <p:childTnLst>
                        <p:par>
                          <p:cTn id="26" fill="hold">
                            <p:stCondLst>
                              <p:cond delay="0"/>
                            </p:stCondLst>
                            <p:childTnLst>
                              <p:par>
                                <p:cTn id="27" presetID="47" presetClass="entr" presetSubtype="0" fill="hold" nodeType="clickEffect">
                                  <p:stCondLst>
                                    <p:cond delay="0"/>
                                  </p:stCondLst>
                                  <p:childTnLst>
                                    <p:set>
                                      <p:cBhvr>
                                        <p:cTn id="28" dur="1" fill="hold">
                                          <p:stCondLst>
                                            <p:cond delay="0"/>
                                          </p:stCondLst>
                                        </p:cTn>
                                        <p:tgtEl>
                                          <p:spTgt spid="407"/>
                                        </p:tgtEl>
                                        <p:attrNameLst>
                                          <p:attrName>style.visibility</p:attrName>
                                        </p:attrNameLst>
                                      </p:cBhvr>
                                      <p:to>
                                        <p:strVal val="visible"/>
                                      </p:to>
                                    </p:set>
                                    <p:animEffect transition="in" filter="fade">
                                      <p:cBhvr>
                                        <p:cTn id="29" dur="1000"/>
                                        <p:tgtEl>
                                          <p:spTgt spid="407"/>
                                        </p:tgtEl>
                                      </p:cBhvr>
                                    </p:animEffect>
                                    <p:anim calcmode="lin" valueType="num">
                                      <p:cBhvr>
                                        <p:cTn id="30" dur="1000" fill="hold"/>
                                        <p:tgtEl>
                                          <p:spTgt spid="407"/>
                                        </p:tgtEl>
                                        <p:attrNameLst>
                                          <p:attrName>ppt_x</p:attrName>
                                        </p:attrNameLst>
                                      </p:cBhvr>
                                      <p:tavLst>
                                        <p:tav tm="0">
                                          <p:val>
                                            <p:strVal val="#ppt_x"/>
                                          </p:val>
                                        </p:tav>
                                        <p:tav tm="100000">
                                          <p:val>
                                            <p:strVal val="#ppt_x"/>
                                          </p:val>
                                        </p:tav>
                                      </p:tavLst>
                                    </p:anim>
                                    <p:anim calcmode="lin" valueType="num">
                                      <p:cBhvr>
                                        <p:cTn id="31" dur="1000" fill="hold"/>
                                        <p:tgtEl>
                                          <p:spTgt spid="407"/>
                                        </p:tgtEl>
                                        <p:attrNameLst>
                                          <p:attrName>ppt_y</p:attrName>
                                        </p:attrNameLst>
                                      </p:cBhvr>
                                      <p:tavLst>
                                        <p:tav tm="0">
                                          <p:val>
                                            <p:strVal val="#ppt_y-.1"/>
                                          </p:val>
                                        </p:tav>
                                        <p:tav tm="100000">
                                          <p:val>
                                            <p:strVal val="#ppt_y"/>
                                          </p:val>
                                        </p:tav>
                                      </p:tavLst>
                                    </p:anim>
                                  </p:childTnLst>
                                </p:cTn>
                              </p:par>
                            </p:childTnLst>
                          </p:cTn>
                        </p:par>
                        <p:par>
                          <p:cTn id="32" fill="hold">
                            <p:stCondLst>
                              <p:cond delay="1000"/>
                            </p:stCondLst>
                            <p:childTnLst>
                              <p:par>
                                <p:cTn id="33" presetID="12" presetClass="entr" presetSubtype="8" fill="hold" grpId="0" nodeType="afterEffect">
                                  <p:stCondLst>
                                    <p:cond delay="0"/>
                                  </p:stCondLst>
                                  <p:childTnLst>
                                    <p:set>
                                      <p:cBhvr>
                                        <p:cTn id="34" dur="1" fill="hold">
                                          <p:stCondLst>
                                            <p:cond delay="0"/>
                                          </p:stCondLst>
                                        </p:cTn>
                                        <p:tgtEl>
                                          <p:spTgt spid="403"/>
                                        </p:tgtEl>
                                        <p:attrNameLst>
                                          <p:attrName>style.visibility</p:attrName>
                                        </p:attrNameLst>
                                      </p:cBhvr>
                                      <p:to>
                                        <p:strVal val="visible"/>
                                      </p:to>
                                    </p:set>
                                    <p:anim calcmode="lin" valueType="num">
                                      <p:cBhvr additive="base">
                                        <p:cTn id="35" dur="750"/>
                                        <p:tgtEl>
                                          <p:spTgt spid="403"/>
                                        </p:tgtEl>
                                        <p:attrNameLst>
                                          <p:attrName>ppt_x</p:attrName>
                                        </p:attrNameLst>
                                      </p:cBhvr>
                                      <p:tavLst>
                                        <p:tav tm="0">
                                          <p:val>
                                            <p:strVal val="#ppt_x-#ppt_w*1.125000"/>
                                          </p:val>
                                        </p:tav>
                                        <p:tav tm="100000">
                                          <p:val>
                                            <p:strVal val="#ppt_x"/>
                                          </p:val>
                                        </p:tav>
                                      </p:tavLst>
                                    </p:anim>
                                    <p:animEffect transition="in" filter="wipe(right)">
                                      <p:cBhvr>
                                        <p:cTn id="36" dur="750"/>
                                        <p:tgtEl>
                                          <p:spTgt spid="403"/>
                                        </p:tgtEl>
                                      </p:cBhvr>
                                    </p:animEffect>
                                  </p:childTnLst>
                                </p:cTn>
                              </p:par>
                            </p:childTnLst>
                          </p:cTn>
                        </p:par>
                      </p:childTnLst>
                    </p:cTn>
                  </p:par>
                  <p:par>
                    <p:cTn id="37" fill="hold">
                      <p:stCondLst>
                        <p:cond delay="indefinite"/>
                      </p:stCondLst>
                      <p:childTnLst>
                        <p:par>
                          <p:cTn id="38" fill="hold">
                            <p:stCondLst>
                              <p:cond delay="0"/>
                            </p:stCondLst>
                            <p:childTnLst>
                              <p:par>
                                <p:cTn id="39" presetID="47" presetClass="entr" presetSubtype="0" fill="hold" nodeType="clickEffect">
                                  <p:stCondLst>
                                    <p:cond delay="0"/>
                                  </p:stCondLst>
                                  <p:childTnLst>
                                    <p:set>
                                      <p:cBhvr>
                                        <p:cTn id="40" dur="1" fill="hold">
                                          <p:stCondLst>
                                            <p:cond delay="0"/>
                                          </p:stCondLst>
                                        </p:cTn>
                                        <p:tgtEl>
                                          <p:spTgt spid="408"/>
                                        </p:tgtEl>
                                        <p:attrNameLst>
                                          <p:attrName>style.visibility</p:attrName>
                                        </p:attrNameLst>
                                      </p:cBhvr>
                                      <p:to>
                                        <p:strVal val="visible"/>
                                      </p:to>
                                    </p:set>
                                    <p:animEffect transition="in" filter="fade">
                                      <p:cBhvr>
                                        <p:cTn id="41" dur="1000"/>
                                        <p:tgtEl>
                                          <p:spTgt spid="408"/>
                                        </p:tgtEl>
                                      </p:cBhvr>
                                    </p:animEffect>
                                    <p:anim calcmode="lin" valueType="num">
                                      <p:cBhvr>
                                        <p:cTn id="42" dur="1000" fill="hold"/>
                                        <p:tgtEl>
                                          <p:spTgt spid="408"/>
                                        </p:tgtEl>
                                        <p:attrNameLst>
                                          <p:attrName>ppt_x</p:attrName>
                                        </p:attrNameLst>
                                      </p:cBhvr>
                                      <p:tavLst>
                                        <p:tav tm="0">
                                          <p:val>
                                            <p:strVal val="#ppt_x"/>
                                          </p:val>
                                        </p:tav>
                                        <p:tav tm="100000">
                                          <p:val>
                                            <p:strVal val="#ppt_x"/>
                                          </p:val>
                                        </p:tav>
                                      </p:tavLst>
                                    </p:anim>
                                    <p:anim calcmode="lin" valueType="num">
                                      <p:cBhvr>
                                        <p:cTn id="43" dur="1000" fill="hold"/>
                                        <p:tgtEl>
                                          <p:spTgt spid="408"/>
                                        </p:tgtEl>
                                        <p:attrNameLst>
                                          <p:attrName>ppt_y</p:attrName>
                                        </p:attrNameLst>
                                      </p:cBhvr>
                                      <p:tavLst>
                                        <p:tav tm="0">
                                          <p:val>
                                            <p:strVal val="#ppt_y-.1"/>
                                          </p:val>
                                        </p:tav>
                                        <p:tav tm="100000">
                                          <p:val>
                                            <p:strVal val="#ppt_y"/>
                                          </p:val>
                                        </p:tav>
                                      </p:tavLst>
                                    </p:anim>
                                  </p:childTnLst>
                                </p:cTn>
                              </p:par>
                            </p:childTnLst>
                          </p:cTn>
                        </p:par>
                        <p:par>
                          <p:cTn id="44" fill="hold">
                            <p:stCondLst>
                              <p:cond delay="1000"/>
                            </p:stCondLst>
                            <p:childTnLst>
                              <p:par>
                                <p:cTn id="45" presetID="12" presetClass="entr" presetSubtype="8" fill="hold" grpId="0" nodeType="afterEffect">
                                  <p:stCondLst>
                                    <p:cond delay="0"/>
                                  </p:stCondLst>
                                  <p:childTnLst>
                                    <p:set>
                                      <p:cBhvr>
                                        <p:cTn id="46" dur="1" fill="hold">
                                          <p:stCondLst>
                                            <p:cond delay="0"/>
                                          </p:stCondLst>
                                        </p:cTn>
                                        <p:tgtEl>
                                          <p:spTgt spid="404"/>
                                        </p:tgtEl>
                                        <p:attrNameLst>
                                          <p:attrName>style.visibility</p:attrName>
                                        </p:attrNameLst>
                                      </p:cBhvr>
                                      <p:to>
                                        <p:strVal val="visible"/>
                                      </p:to>
                                    </p:set>
                                    <p:anim calcmode="lin" valueType="num">
                                      <p:cBhvr additive="base">
                                        <p:cTn id="47" dur="750"/>
                                        <p:tgtEl>
                                          <p:spTgt spid="404"/>
                                        </p:tgtEl>
                                        <p:attrNameLst>
                                          <p:attrName>ppt_x</p:attrName>
                                        </p:attrNameLst>
                                      </p:cBhvr>
                                      <p:tavLst>
                                        <p:tav tm="0">
                                          <p:val>
                                            <p:strVal val="#ppt_x-#ppt_w*1.125000"/>
                                          </p:val>
                                        </p:tav>
                                        <p:tav tm="100000">
                                          <p:val>
                                            <p:strVal val="#ppt_x"/>
                                          </p:val>
                                        </p:tav>
                                      </p:tavLst>
                                    </p:anim>
                                    <p:animEffect transition="in" filter="wipe(right)">
                                      <p:cBhvr>
                                        <p:cTn id="48" dur="750"/>
                                        <p:tgtEl>
                                          <p:spTgt spid="404"/>
                                        </p:tgtEl>
                                      </p:cBhvr>
                                    </p:animEffect>
                                  </p:childTnLst>
                                </p:cTn>
                              </p:par>
                            </p:childTnLst>
                          </p:cTn>
                        </p:par>
                      </p:childTnLst>
                    </p:cTn>
                  </p:par>
                  <p:par>
                    <p:cTn id="49" fill="hold">
                      <p:stCondLst>
                        <p:cond delay="indefinite"/>
                      </p:stCondLst>
                      <p:childTnLst>
                        <p:par>
                          <p:cTn id="50" fill="hold">
                            <p:stCondLst>
                              <p:cond delay="0"/>
                            </p:stCondLst>
                            <p:childTnLst>
                              <p:par>
                                <p:cTn id="51" presetID="47" presetClass="entr" presetSubtype="0" fill="hold" nodeType="clickEffect">
                                  <p:stCondLst>
                                    <p:cond delay="0"/>
                                  </p:stCondLst>
                                  <p:childTnLst>
                                    <p:set>
                                      <p:cBhvr>
                                        <p:cTn id="52" dur="1" fill="hold">
                                          <p:stCondLst>
                                            <p:cond delay="0"/>
                                          </p:stCondLst>
                                        </p:cTn>
                                        <p:tgtEl>
                                          <p:spTgt spid="409"/>
                                        </p:tgtEl>
                                        <p:attrNameLst>
                                          <p:attrName>style.visibility</p:attrName>
                                        </p:attrNameLst>
                                      </p:cBhvr>
                                      <p:to>
                                        <p:strVal val="visible"/>
                                      </p:to>
                                    </p:set>
                                    <p:animEffect transition="in" filter="fade">
                                      <p:cBhvr>
                                        <p:cTn id="53" dur="1000"/>
                                        <p:tgtEl>
                                          <p:spTgt spid="409"/>
                                        </p:tgtEl>
                                      </p:cBhvr>
                                    </p:animEffect>
                                    <p:anim calcmode="lin" valueType="num">
                                      <p:cBhvr>
                                        <p:cTn id="54" dur="1000" fill="hold"/>
                                        <p:tgtEl>
                                          <p:spTgt spid="409"/>
                                        </p:tgtEl>
                                        <p:attrNameLst>
                                          <p:attrName>ppt_x</p:attrName>
                                        </p:attrNameLst>
                                      </p:cBhvr>
                                      <p:tavLst>
                                        <p:tav tm="0">
                                          <p:val>
                                            <p:strVal val="#ppt_x"/>
                                          </p:val>
                                        </p:tav>
                                        <p:tav tm="100000">
                                          <p:val>
                                            <p:strVal val="#ppt_x"/>
                                          </p:val>
                                        </p:tav>
                                      </p:tavLst>
                                    </p:anim>
                                    <p:anim calcmode="lin" valueType="num">
                                      <p:cBhvr>
                                        <p:cTn id="55" dur="1000" fill="hold"/>
                                        <p:tgtEl>
                                          <p:spTgt spid="409"/>
                                        </p:tgtEl>
                                        <p:attrNameLst>
                                          <p:attrName>ppt_y</p:attrName>
                                        </p:attrNameLst>
                                      </p:cBhvr>
                                      <p:tavLst>
                                        <p:tav tm="0">
                                          <p:val>
                                            <p:strVal val="#ppt_y-.1"/>
                                          </p:val>
                                        </p:tav>
                                        <p:tav tm="100000">
                                          <p:val>
                                            <p:strVal val="#ppt_y"/>
                                          </p:val>
                                        </p:tav>
                                      </p:tavLst>
                                    </p:anim>
                                  </p:childTnLst>
                                </p:cTn>
                              </p:par>
                            </p:childTnLst>
                          </p:cTn>
                        </p:par>
                        <p:par>
                          <p:cTn id="56" fill="hold">
                            <p:stCondLst>
                              <p:cond delay="1000"/>
                            </p:stCondLst>
                            <p:childTnLst>
                              <p:par>
                                <p:cTn id="57" presetID="12" presetClass="entr" presetSubtype="8" fill="hold" grpId="0" nodeType="afterEffect">
                                  <p:stCondLst>
                                    <p:cond delay="0"/>
                                  </p:stCondLst>
                                  <p:childTnLst>
                                    <p:set>
                                      <p:cBhvr>
                                        <p:cTn id="58" dur="1" fill="hold">
                                          <p:stCondLst>
                                            <p:cond delay="0"/>
                                          </p:stCondLst>
                                        </p:cTn>
                                        <p:tgtEl>
                                          <p:spTgt spid="405"/>
                                        </p:tgtEl>
                                        <p:attrNameLst>
                                          <p:attrName>style.visibility</p:attrName>
                                        </p:attrNameLst>
                                      </p:cBhvr>
                                      <p:to>
                                        <p:strVal val="visible"/>
                                      </p:to>
                                    </p:set>
                                    <p:anim calcmode="lin" valueType="num">
                                      <p:cBhvr additive="base">
                                        <p:cTn id="59" dur="750"/>
                                        <p:tgtEl>
                                          <p:spTgt spid="405"/>
                                        </p:tgtEl>
                                        <p:attrNameLst>
                                          <p:attrName>ppt_x</p:attrName>
                                        </p:attrNameLst>
                                      </p:cBhvr>
                                      <p:tavLst>
                                        <p:tav tm="0">
                                          <p:val>
                                            <p:strVal val="#ppt_x-#ppt_w*1.125000"/>
                                          </p:val>
                                        </p:tav>
                                        <p:tav tm="100000">
                                          <p:val>
                                            <p:strVal val="#ppt_x"/>
                                          </p:val>
                                        </p:tav>
                                      </p:tavLst>
                                    </p:anim>
                                    <p:animEffect transition="in" filter="wipe(right)">
                                      <p:cBhvr>
                                        <p:cTn id="60" dur="750"/>
                                        <p:tgtEl>
                                          <p:spTgt spid="4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2" grpId="0"/>
      <p:bldP spid="403" grpId="0"/>
      <p:bldP spid="404" grpId="0"/>
      <p:bldP spid="405" grpId="0"/>
      <p:bldP spid="131" grpId="0"/>
      <p:bldP spid="13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8"/>
          <p:cNvSpPr/>
          <p:nvPr/>
        </p:nvSpPr>
        <p:spPr>
          <a:xfrm flipH="1">
            <a:off x="0" y="0"/>
            <a:ext cx="9144000" cy="2932113"/>
          </a:xfrm>
          <a:prstGeom prst="rect">
            <a:avLst/>
          </a:prstGeom>
          <a:solidFill>
            <a:srgbClr val="255D6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p>
        </p:txBody>
      </p:sp>
      <p:sp>
        <p:nvSpPr>
          <p:cNvPr id="4" name="Title 13"/>
          <p:cNvSpPr txBox="1">
            <a:spLocks/>
          </p:cNvSpPr>
          <p:nvPr/>
        </p:nvSpPr>
        <p:spPr>
          <a:xfrm>
            <a:off x="2921000" y="419100"/>
            <a:ext cx="5383213" cy="857250"/>
          </a:xfrm>
          <a:prstGeom prst="rect">
            <a:avLst/>
          </a:prstGeom>
        </p:spPr>
        <p:txBody>
          <a:bodyPr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5" name="Content Placeholder 2"/>
          <p:cNvSpPr txBox="1">
            <a:spLocks/>
          </p:cNvSpPr>
          <p:nvPr/>
        </p:nvSpPr>
        <p:spPr bwMode="auto">
          <a:xfrm>
            <a:off x="3025775" y="1243013"/>
            <a:ext cx="4511675" cy="1400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a:p>
            <a:endPar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grpSp>
        <p:nvGrpSpPr>
          <p:cNvPr id="36" name="组合 35"/>
          <p:cNvGrpSpPr>
            <a:grpSpLocks/>
          </p:cNvGrpSpPr>
          <p:nvPr/>
        </p:nvGrpSpPr>
        <p:grpSpPr bwMode="auto">
          <a:xfrm>
            <a:off x="5508625" y="3189288"/>
            <a:ext cx="614363" cy="614362"/>
            <a:chOff x="4052453" y="3044495"/>
            <a:chExt cx="613105" cy="613105"/>
          </a:xfrm>
        </p:grpSpPr>
        <p:sp>
          <p:nvSpPr>
            <p:cNvPr id="37" name="椭圆 36"/>
            <p:cNvSpPr/>
            <p:nvPr/>
          </p:nvSpPr>
          <p:spPr>
            <a:xfrm>
              <a:off x="4052453" y="3044495"/>
              <a:ext cx="613105" cy="613105"/>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schemeClr val="accent1"/>
                </a:solidFill>
              </a:endParaRPr>
            </a:p>
          </p:txBody>
        </p:sp>
        <p:sp>
          <p:nvSpPr>
            <p:cNvPr id="19481" name="文本框 37"/>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zh-CN" altLang="en-US" sz="2800">
                  <a:solidFill>
                    <a:schemeClr val="accent1"/>
                  </a:solidFill>
                  <a:latin typeface="FontAwesome"/>
                </a:rPr>
                <a:t></a:t>
              </a:r>
              <a:endParaRPr lang="zh-CN" altLang="en-US" sz="2800">
                <a:solidFill>
                  <a:schemeClr val="accent1"/>
                </a:solidFill>
              </a:endParaRPr>
            </a:p>
          </p:txBody>
        </p:sp>
      </p:grpSp>
      <p:grpSp>
        <p:nvGrpSpPr>
          <p:cNvPr id="3" name="组合 2"/>
          <p:cNvGrpSpPr>
            <a:grpSpLocks/>
          </p:cNvGrpSpPr>
          <p:nvPr/>
        </p:nvGrpSpPr>
        <p:grpSpPr bwMode="auto">
          <a:xfrm>
            <a:off x="2787650" y="3930652"/>
            <a:ext cx="1779588" cy="780965"/>
            <a:chOff x="2787394" y="3931169"/>
            <a:chExt cx="1780309" cy="780992"/>
          </a:xfrm>
        </p:grpSpPr>
        <p:sp>
          <p:nvSpPr>
            <p:cNvPr id="19478" name="文本框 39"/>
            <p:cNvSpPr txBox="1">
              <a:spLocks noChangeArrowheads="1"/>
            </p:cNvSpPr>
            <p:nvPr/>
          </p:nvSpPr>
          <p:spPr bwMode="auto">
            <a:xfrm>
              <a:off x="2972745" y="3931169"/>
              <a:ext cx="1460739" cy="26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9479" name="文本框 40"/>
            <p:cNvSpPr txBox="1">
              <a:spLocks noChangeArrowheads="1"/>
            </p:cNvSpPr>
            <p:nvPr/>
          </p:nvSpPr>
          <p:spPr bwMode="auto">
            <a:xfrm>
              <a:off x="2787394" y="4158144"/>
              <a:ext cx="1780309" cy="55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42" name="组合 41"/>
          <p:cNvGrpSpPr>
            <a:grpSpLocks/>
          </p:cNvGrpSpPr>
          <p:nvPr/>
        </p:nvGrpSpPr>
        <p:grpSpPr bwMode="auto">
          <a:xfrm>
            <a:off x="3360738" y="3214688"/>
            <a:ext cx="612775" cy="612775"/>
            <a:chOff x="4052453" y="3044495"/>
            <a:chExt cx="613105" cy="613105"/>
          </a:xfrm>
        </p:grpSpPr>
        <p:sp>
          <p:nvSpPr>
            <p:cNvPr id="43" name="椭圆 42"/>
            <p:cNvSpPr/>
            <p:nvPr/>
          </p:nvSpPr>
          <p:spPr>
            <a:xfrm>
              <a:off x="4052453" y="3044495"/>
              <a:ext cx="613105" cy="613105"/>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schemeClr val="accent1"/>
                </a:solidFill>
              </a:endParaRPr>
            </a:p>
          </p:txBody>
        </p:sp>
        <p:sp>
          <p:nvSpPr>
            <p:cNvPr id="19477" name="文本框 43"/>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zh-CN" altLang="en-US" sz="2800">
                  <a:solidFill>
                    <a:schemeClr val="accent1"/>
                  </a:solidFill>
                  <a:latin typeface="FontAwesome"/>
                </a:rPr>
                <a:t></a:t>
              </a:r>
              <a:endParaRPr lang="zh-CN" altLang="en-US" sz="2800">
                <a:solidFill>
                  <a:schemeClr val="accent1"/>
                </a:solidFill>
              </a:endParaRPr>
            </a:p>
          </p:txBody>
        </p:sp>
      </p:grpSp>
      <p:grpSp>
        <p:nvGrpSpPr>
          <p:cNvPr id="48" name="组合 47"/>
          <p:cNvGrpSpPr>
            <a:grpSpLocks/>
          </p:cNvGrpSpPr>
          <p:nvPr/>
        </p:nvGrpSpPr>
        <p:grpSpPr bwMode="auto">
          <a:xfrm>
            <a:off x="7713663" y="3208338"/>
            <a:ext cx="614362" cy="614362"/>
            <a:chOff x="4052453" y="3044495"/>
            <a:chExt cx="613105" cy="613105"/>
          </a:xfrm>
        </p:grpSpPr>
        <p:sp>
          <p:nvSpPr>
            <p:cNvPr id="49" name="椭圆 48"/>
            <p:cNvSpPr/>
            <p:nvPr/>
          </p:nvSpPr>
          <p:spPr>
            <a:xfrm>
              <a:off x="4052453" y="3044495"/>
              <a:ext cx="613105" cy="613105"/>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schemeClr val="accent1"/>
                </a:solidFill>
              </a:endParaRPr>
            </a:p>
          </p:txBody>
        </p:sp>
        <p:sp>
          <p:nvSpPr>
            <p:cNvPr id="19475" name="文本框 49"/>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zh-CN" altLang="en-US" sz="2800">
                  <a:solidFill>
                    <a:schemeClr val="accent1"/>
                  </a:solidFill>
                  <a:latin typeface="FontAwesome"/>
                </a:rPr>
                <a:t></a:t>
              </a:r>
              <a:endParaRPr lang="zh-CN" altLang="en-US" sz="2800">
                <a:solidFill>
                  <a:schemeClr val="accent1"/>
                </a:solidFill>
              </a:endParaRPr>
            </a:p>
          </p:txBody>
        </p:sp>
      </p:grpSp>
      <p:grpSp>
        <p:nvGrpSpPr>
          <p:cNvPr id="8" name="组合 7"/>
          <p:cNvGrpSpPr>
            <a:grpSpLocks/>
          </p:cNvGrpSpPr>
          <p:nvPr/>
        </p:nvGrpSpPr>
        <p:grpSpPr bwMode="auto">
          <a:xfrm>
            <a:off x="4935538" y="3930652"/>
            <a:ext cx="1779587" cy="780965"/>
            <a:chOff x="4935245" y="3931169"/>
            <a:chExt cx="1780309" cy="780992"/>
          </a:xfrm>
        </p:grpSpPr>
        <p:sp>
          <p:nvSpPr>
            <p:cNvPr id="51" name="文本框 50"/>
            <p:cNvSpPr txBox="1"/>
            <p:nvPr/>
          </p:nvSpPr>
          <p:spPr>
            <a:xfrm>
              <a:off x="5121057" y="3931169"/>
              <a:ext cx="1459505" cy="261619"/>
            </a:xfrm>
            <a:prstGeom prst="rect">
              <a:avLst/>
            </a:prstGeom>
            <a:noFill/>
          </p:spPr>
          <p:txBody>
            <a:bodyPr>
              <a:spAutoFit/>
            </a:body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9473" name="文本框 51"/>
            <p:cNvSpPr txBox="1">
              <a:spLocks noChangeArrowheads="1"/>
            </p:cNvSpPr>
            <p:nvPr/>
          </p:nvSpPr>
          <p:spPr bwMode="auto">
            <a:xfrm>
              <a:off x="4935245" y="4158144"/>
              <a:ext cx="1780309" cy="55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9" name="组合 8"/>
          <p:cNvGrpSpPr>
            <a:grpSpLocks/>
          </p:cNvGrpSpPr>
          <p:nvPr/>
        </p:nvGrpSpPr>
        <p:grpSpPr bwMode="auto">
          <a:xfrm>
            <a:off x="7119938" y="3930652"/>
            <a:ext cx="1781175" cy="780965"/>
            <a:chOff x="7120362" y="3931169"/>
            <a:chExt cx="1780309" cy="780992"/>
          </a:xfrm>
        </p:grpSpPr>
        <p:sp>
          <p:nvSpPr>
            <p:cNvPr id="19470" name="文本框 52"/>
            <p:cNvSpPr txBox="1">
              <a:spLocks noChangeArrowheads="1"/>
            </p:cNvSpPr>
            <p:nvPr/>
          </p:nvSpPr>
          <p:spPr bwMode="auto">
            <a:xfrm>
              <a:off x="7305713" y="3931169"/>
              <a:ext cx="1460739" cy="26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9471" name="文本框 53"/>
            <p:cNvSpPr txBox="1">
              <a:spLocks noChangeArrowheads="1"/>
            </p:cNvSpPr>
            <p:nvPr/>
          </p:nvSpPr>
          <p:spPr bwMode="auto">
            <a:xfrm>
              <a:off x="7120362" y="4158144"/>
              <a:ext cx="1780309" cy="55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7" name="组合 6"/>
          <p:cNvGrpSpPr>
            <a:grpSpLocks/>
          </p:cNvGrpSpPr>
          <p:nvPr/>
        </p:nvGrpSpPr>
        <p:grpSpPr bwMode="auto">
          <a:xfrm>
            <a:off x="-147638" y="609600"/>
            <a:ext cx="3044826" cy="4533900"/>
            <a:chOff x="-148166" y="609832"/>
            <a:chExt cx="3045114" cy="4533668"/>
          </a:xfrm>
        </p:grpSpPr>
        <p:pic>
          <p:nvPicPr>
            <p:cNvPr id="19468" name="Picture 2"/>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48166" y="609832"/>
              <a:ext cx="3045114" cy="4533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p:cNvSpPr/>
            <p:nvPr/>
          </p:nvSpPr>
          <p:spPr>
            <a:xfrm>
              <a:off x="602793" y="1336870"/>
              <a:ext cx="1644806" cy="2903389"/>
            </a:xfrm>
            <a:prstGeom prst="rect">
              <a:avLst/>
            </a:prstGeom>
            <a:blipFill>
              <a:blip r:embed="rId4"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gr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2"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750"/>
                                        <p:tgtEl>
                                          <p:spTgt spid="7"/>
                                        </p:tgtEl>
                                      </p:cBhvr>
                                    </p:animEffect>
                                    <p:anim calcmode="lin" valueType="num">
                                      <p:cBhvr>
                                        <p:cTn id="13" dur="750" fill="hold"/>
                                        <p:tgtEl>
                                          <p:spTgt spid="7"/>
                                        </p:tgtEl>
                                        <p:attrNameLst>
                                          <p:attrName>ppt_x</p:attrName>
                                        </p:attrNameLst>
                                      </p:cBhvr>
                                      <p:tavLst>
                                        <p:tav tm="0">
                                          <p:val>
                                            <p:strVal val="#ppt_x"/>
                                          </p:val>
                                        </p:tav>
                                        <p:tav tm="100000">
                                          <p:val>
                                            <p:strVal val="#ppt_x"/>
                                          </p:val>
                                        </p:tav>
                                      </p:tavLst>
                                    </p:anim>
                                    <p:anim calcmode="lin" valueType="num">
                                      <p:cBhvr>
                                        <p:cTn id="14" dur="750" fill="hold"/>
                                        <p:tgtEl>
                                          <p:spTgt spid="7"/>
                                        </p:tgtEl>
                                        <p:attrNameLst>
                                          <p:attrName>ppt_y</p:attrName>
                                        </p:attrNameLst>
                                      </p:cBhvr>
                                      <p:tavLst>
                                        <p:tav tm="0">
                                          <p:val>
                                            <p:strVal val="#ppt_y+.1"/>
                                          </p:val>
                                        </p:tav>
                                        <p:tav tm="100000">
                                          <p:val>
                                            <p:strVal val="#ppt_y"/>
                                          </p:val>
                                        </p:tav>
                                      </p:tavLst>
                                    </p:anim>
                                  </p:childTnLst>
                                </p:cTn>
                              </p:par>
                            </p:childTnLst>
                          </p:cTn>
                        </p:par>
                        <p:par>
                          <p:cTn id="15" fill="hold" nodeType="afterGroup">
                            <p:stCondLst>
                              <p:cond delay="750"/>
                            </p:stCondLst>
                            <p:childTnLst>
                              <p:par>
                                <p:cTn id="16" presetID="10"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par>
                          <p:cTn id="19" fill="hold" nodeType="afterGroup">
                            <p:stCondLst>
                              <p:cond delay="1250"/>
                            </p:stCondLst>
                            <p:childTnLst>
                              <p:par>
                                <p:cTn id="20" presetID="10" presetClass="entr" presetSubtype="0" fill="hold" nodeType="afterEffect">
                                  <p:stCondLst>
                                    <p:cond delay="0"/>
                                  </p:stCondLst>
                                  <p:childTnLst>
                                    <p:set>
                                      <p:cBhvr>
                                        <p:cTn id="21" dur="1" fill="hold">
                                          <p:stCondLst>
                                            <p:cond delay="0"/>
                                          </p:stCondLst>
                                        </p:cTn>
                                        <p:tgtEl>
                                          <p:spTgt spid="5">
                                            <p:txEl>
                                              <p:pRg st="0" end="0"/>
                                            </p:txEl>
                                          </p:spTgt>
                                        </p:tgtEl>
                                        <p:attrNameLst>
                                          <p:attrName>style.visibility</p:attrName>
                                        </p:attrNameLst>
                                      </p:cBhvr>
                                      <p:to>
                                        <p:strVal val="visible"/>
                                      </p:to>
                                    </p:set>
                                    <p:animEffect transition="in" filter="fade">
                                      <p:cBhvr>
                                        <p:cTn id="22" dur="500"/>
                                        <p:tgtEl>
                                          <p:spTgt spid="5">
                                            <p:txEl>
                                              <p:pRg st="0" end="0"/>
                                            </p:txEl>
                                          </p:spTgt>
                                        </p:tgtEl>
                                      </p:cBhvr>
                                    </p:animEffect>
                                  </p:childTnLst>
                                </p:cTn>
                              </p:par>
                            </p:childTnLst>
                          </p:cTn>
                        </p:par>
                        <p:par>
                          <p:cTn id="23" fill="hold">
                            <p:stCondLst>
                              <p:cond delay="1750"/>
                            </p:stCondLst>
                            <p:childTnLst>
                              <p:par>
                                <p:cTn id="24" presetID="10" presetClass="entr" presetSubtype="0" fill="hold" nodeType="afterEffect">
                                  <p:stCondLst>
                                    <p:cond delay="0"/>
                                  </p:stCondLst>
                                  <p:childTnLst>
                                    <p:set>
                                      <p:cBhvr>
                                        <p:cTn id="25" dur="1" fill="hold">
                                          <p:stCondLst>
                                            <p:cond delay="0"/>
                                          </p:stCondLst>
                                        </p:cTn>
                                        <p:tgtEl>
                                          <p:spTgt spid="5">
                                            <p:txEl>
                                              <p:pRg st="1" end="1"/>
                                            </p:txEl>
                                          </p:spTgt>
                                        </p:tgtEl>
                                        <p:attrNameLst>
                                          <p:attrName>style.visibility</p:attrName>
                                        </p:attrNameLst>
                                      </p:cBhvr>
                                      <p:to>
                                        <p:strVal val="visible"/>
                                      </p:to>
                                    </p:set>
                                    <p:animEffect transition="in" filter="fade">
                                      <p:cBhvr>
                                        <p:cTn id="26" dur="500"/>
                                        <p:tgtEl>
                                          <p:spTgt spid="5">
                                            <p:txEl>
                                              <p:pRg st="1" end="1"/>
                                            </p:txEl>
                                          </p:spTgt>
                                        </p:tgtEl>
                                      </p:cBhvr>
                                    </p:animEffect>
                                  </p:childTnLst>
                                </p:cTn>
                              </p:par>
                            </p:childTnLst>
                          </p:cTn>
                        </p:par>
                        <p:par>
                          <p:cTn id="27" fill="hold">
                            <p:stCondLst>
                              <p:cond delay="2250"/>
                            </p:stCondLst>
                            <p:childTnLst>
                              <p:par>
                                <p:cTn id="28" presetID="10" presetClass="entr" presetSubtype="0" fill="hold" nodeType="afterEffect">
                                  <p:stCondLst>
                                    <p:cond delay="0"/>
                                  </p:stCondLst>
                                  <p:childTnLst>
                                    <p:set>
                                      <p:cBhvr>
                                        <p:cTn id="29" dur="1" fill="hold">
                                          <p:stCondLst>
                                            <p:cond delay="0"/>
                                          </p:stCondLst>
                                        </p:cTn>
                                        <p:tgtEl>
                                          <p:spTgt spid="5">
                                            <p:txEl>
                                              <p:pRg st="2" end="2"/>
                                            </p:txEl>
                                          </p:spTgt>
                                        </p:tgtEl>
                                        <p:attrNameLst>
                                          <p:attrName>style.visibility</p:attrName>
                                        </p:attrNameLst>
                                      </p:cBhvr>
                                      <p:to>
                                        <p:strVal val="visible"/>
                                      </p:to>
                                    </p:set>
                                    <p:animEffect transition="in" filter="fade">
                                      <p:cBhvr>
                                        <p:cTn id="30" dur="500"/>
                                        <p:tgtEl>
                                          <p:spTgt spid="5">
                                            <p:txEl>
                                              <p:pRg st="2" end="2"/>
                                            </p:txEl>
                                          </p:spTgt>
                                        </p:tgtEl>
                                      </p:cBhvr>
                                    </p:animEffect>
                                  </p:childTnLst>
                                </p:cTn>
                              </p:par>
                            </p:childTnLst>
                          </p:cTn>
                        </p:par>
                        <p:par>
                          <p:cTn id="31" fill="hold" nodeType="afterGroup">
                            <p:stCondLst>
                              <p:cond delay="2750"/>
                            </p:stCondLst>
                            <p:childTnLst>
                              <p:par>
                                <p:cTn id="32" presetID="53" presetClass="entr" presetSubtype="16" fill="hold" nodeType="afterEffect">
                                  <p:stCondLst>
                                    <p:cond delay="0"/>
                                  </p:stCondLst>
                                  <p:childTnLst>
                                    <p:set>
                                      <p:cBhvr>
                                        <p:cTn id="33" dur="1" fill="hold">
                                          <p:stCondLst>
                                            <p:cond delay="0"/>
                                          </p:stCondLst>
                                        </p:cTn>
                                        <p:tgtEl>
                                          <p:spTgt spid="42"/>
                                        </p:tgtEl>
                                        <p:attrNameLst>
                                          <p:attrName>style.visibility</p:attrName>
                                        </p:attrNameLst>
                                      </p:cBhvr>
                                      <p:to>
                                        <p:strVal val="visible"/>
                                      </p:to>
                                    </p:set>
                                    <p:anim calcmode="lin" valueType="num">
                                      <p:cBhvr>
                                        <p:cTn id="34" dur="250" fill="hold"/>
                                        <p:tgtEl>
                                          <p:spTgt spid="42"/>
                                        </p:tgtEl>
                                        <p:attrNameLst>
                                          <p:attrName>ppt_w</p:attrName>
                                        </p:attrNameLst>
                                      </p:cBhvr>
                                      <p:tavLst>
                                        <p:tav tm="0">
                                          <p:val>
                                            <p:fltVal val="0"/>
                                          </p:val>
                                        </p:tav>
                                        <p:tav tm="100000">
                                          <p:val>
                                            <p:strVal val="#ppt_w"/>
                                          </p:val>
                                        </p:tav>
                                      </p:tavLst>
                                    </p:anim>
                                    <p:anim calcmode="lin" valueType="num">
                                      <p:cBhvr>
                                        <p:cTn id="35" dur="250" fill="hold"/>
                                        <p:tgtEl>
                                          <p:spTgt spid="42"/>
                                        </p:tgtEl>
                                        <p:attrNameLst>
                                          <p:attrName>ppt_h</p:attrName>
                                        </p:attrNameLst>
                                      </p:cBhvr>
                                      <p:tavLst>
                                        <p:tav tm="0">
                                          <p:val>
                                            <p:fltVal val="0"/>
                                          </p:val>
                                        </p:tav>
                                        <p:tav tm="100000">
                                          <p:val>
                                            <p:strVal val="#ppt_h"/>
                                          </p:val>
                                        </p:tav>
                                      </p:tavLst>
                                    </p:anim>
                                    <p:animEffect transition="in" filter="fade">
                                      <p:cBhvr>
                                        <p:cTn id="36" dur="250"/>
                                        <p:tgtEl>
                                          <p:spTgt spid="42"/>
                                        </p:tgtEl>
                                      </p:cBhvr>
                                    </p:animEffect>
                                  </p:childTnLst>
                                </p:cTn>
                              </p:par>
                              <p:par>
                                <p:cTn id="37" presetID="6" presetClass="emph" presetSubtype="0" decel="100000" fill="hold" nodeType="withEffect">
                                  <p:stCondLst>
                                    <p:cond delay="200"/>
                                  </p:stCondLst>
                                  <p:childTnLst>
                                    <p:animScale>
                                      <p:cBhvr>
                                        <p:cTn id="38" dur="250" fill="hold"/>
                                        <p:tgtEl>
                                          <p:spTgt spid="42"/>
                                        </p:tgtEl>
                                      </p:cBhvr>
                                      <p:by x="110000" y="110000"/>
                                    </p:animScale>
                                  </p:childTnLst>
                                </p:cTn>
                              </p:par>
                              <p:par>
                                <p:cTn id="39" presetID="6" presetClass="emph" presetSubtype="0" decel="100000" fill="hold" nodeType="withEffect">
                                  <p:stCondLst>
                                    <p:cond delay="300"/>
                                  </p:stCondLst>
                                  <p:childTnLst>
                                    <p:animScale>
                                      <p:cBhvr>
                                        <p:cTn id="40" dur="250" fill="hold"/>
                                        <p:tgtEl>
                                          <p:spTgt spid="42"/>
                                        </p:tgtEl>
                                      </p:cBhvr>
                                      <p:by x="91000" y="91000"/>
                                    </p:animScale>
                                  </p:childTnLst>
                                </p:cTn>
                              </p:par>
                            </p:childTnLst>
                          </p:cTn>
                        </p:par>
                        <p:par>
                          <p:cTn id="41" fill="hold" nodeType="afterGroup">
                            <p:stCondLst>
                              <p:cond delay="3300"/>
                            </p:stCondLst>
                            <p:childTnLst>
                              <p:par>
                                <p:cTn id="42" presetID="2" presetClass="entr" presetSubtype="4" decel="100000" fill="hold" nodeType="afterEffect">
                                  <p:stCondLst>
                                    <p:cond delay="0"/>
                                  </p:stCondLst>
                                  <p:childTnLst>
                                    <p:set>
                                      <p:cBhvr>
                                        <p:cTn id="43" dur="1" fill="hold">
                                          <p:stCondLst>
                                            <p:cond delay="0"/>
                                          </p:stCondLst>
                                        </p:cTn>
                                        <p:tgtEl>
                                          <p:spTgt spid="3"/>
                                        </p:tgtEl>
                                        <p:attrNameLst>
                                          <p:attrName>style.visibility</p:attrName>
                                        </p:attrNameLst>
                                      </p:cBhvr>
                                      <p:to>
                                        <p:strVal val="visible"/>
                                      </p:to>
                                    </p:set>
                                    <p:anim calcmode="lin" valueType="num">
                                      <p:cBhvr additive="base">
                                        <p:cTn id="44" dur="500" fill="hold"/>
                                        <p:tgtEl>
                                          <p:spTgt spid="3"/>
                                        </p:tgtEl>
                                        <p:attrNameLst>
                                          <p:attrName>ppt_x</p:attrName>
                                        </p:attrNameLst>
                                      </p:cBhvr>
                                      <p:tavLst>
                                        <p:tav tm="0">
                                          <p:val>
                                            <p:strVal val="#ppt_x"/>
                                          </p:val>
                                        </p:tav>
                                        <p:tav tm="100000">
                                          <p:val>
                                            <p:strVal val="#ppt_x"/>
                                          </p:val>
                                        </p:tav>
                                      </p:tavLst>
                                    </p:anim>
                                    <p:anim calcmode="lin" valueType="num">
                                      <p:cBhvr additive="base">
                                        <p:cTn id="45" dur="500" fill="hold"/>
                                        <p:tgtEl>
                                          <p:spTgt spid="3"/>
                                        </p:tgtEl>
                                        <p:attrNameLst>
                                          <p:attrName>ppt_y</p:attrName>
                                        </p:attrNameLst>
                                      </p:cBhvr>
                                      <p:tavLst>
                                        <p:tav tm="0">
                                          <p:val>
                                            <p:strVal val="1+#ppt_h/2"/>
                                          </p:val>
                                        </p:tav>
                                        <p:tav tm="100000">
                                          <p:val>
                                            <p:strVal val="#ppt_y"/>
                                          </p:val>
                                        </p:tav>
                                      </p:tavLst>
                                    </p:anim>
                                  </p:childTnLst>
                                </p:cTn>
                              </p:par>
                            </p:childTnLst>
                          </p:cTn>
                        </p:par>
                        <p:par>
                          <p:cTn id="46" fill="hold" nodeType="afterGroup">
                            <p:stCondLst>
                              <p:cond delay="3800"/>
                            </p:stCondLst>
                            <p:childTnLst>
                              <p:par>
                                <p:cTn id="47" presetID="53" presetClass="entr" presetSubtype="16" fill="hold" nodeType="afterEffect">
                                  <p:stCondLst>
                                    <p:cond delay="0"/>
                                  </p:stCondLst>
                                  <p:childTnLst>
                                    <p:set>
                                      <p:cBhvr>
                                        <p:cTn id="48" dur="1" fill="hold">
                                          <p:stCondLst>
                                            <p:cond delay="0"/>
                                          </p:stCondLst>
                                        </p:cTn>
                                        <p:tgtEl>
                                          <p:spTgt spid="36"/>
                                        </p:tgtEl>
                                        <p:attrNameLst>
                                          <p:attrName>style.visibility</p:attrName>
                                        </p:attrNameLst>
                                      </p:cBhvr>
                                      <p:to>
                                        <p:strVal val="visible"/>
                                      </p:to>
                                    </p:set>
                                    <p:anim calcmode="lin" valueType="num">
                                      <p:cBhvr>
                                        <p:cTn id="49" dur="250" fill="hold"/>
                                        <p:tgtEl>
                                          <p:spTgt spid="36"/>
                                        </p:tgtEl>
                                        <p:attrNameLst>
                                          <p:attrName>ppt_w</p:attrName>
                                        </p:attrNameLst>
                                      </p:cBhvr>
                                      <p:tavLst>
                                        <p:tav tm="0">
                                          <p:val>
                                            <p:fltVal val="0"/>
                                          </p:val>
                                        </p:tav>
                                        <p:tav tm="100000">
                                          <p:val>
                                            <p:strVal val="#ppt_w"/>
                                          </p:val>
                                        </p:tav>
                                      </p:tavLst>
                                    </p:anim>
                                    <p:anim calcmode="lin" valueType="num">
                                      <p:cBhvr>
                                        <p:cTn id="50" dur="250" fill="hold"/>
                                        <p:tgtEl>
                                          <p:spTgt spid="36"/>
                                        </p:tgtEl>
                                        <p:attrNameLst>
                                          <p:attrName>ppt_h</p:attrName>
                                        </p:attrNameLst>
                                      </p:cBhvr>
                                      <p:tavLst>
                                        <p:tav tm="0">
                                          <p:val>
                                            <p:fltVal val="0"/>
                                          </p:val>
                                        </p:tav>
                                        <p:tav tm="100000">
                                          <p:val>
                                            <p:strVal val="#ppt_h"/>
                                          </p:val>
                                        </p:tav>
                                      </p:tavLst>
                                    </p:anim>
                                    <p:animEffect transition="in" filter="fade">
                                      <p:cBhvr>
                                        <p:cTn id="51" dur="250"/>
                                        <p:tgtEl>
                                          <p:spTgt spid="36"/>
                                        </p:tgtEl>
                                      </p:cBhvr>
                                    </p:animEffect>
                                  </p:childTnLst>
                                </p:cTn>
                              </p:par>
                              <p:par>
                                <p:cTn id="52" presetID="6" presetClass="emph" presetSubtype="0" decel="100000" fill="hold" nodeType="withEffect">
                                  <p:stCondLst>
                                    <p:cond delay="200"/>
                                  </p:stCondLst>
                                  <p:childTnLst>
                                    <p:animScale>
                                      <p:cBhvr>
                                        <p:cTn id="53" dur="250" fill="hold"/>
                                        <p:tgtEl>
                                          <p:spTgt spid="36"/>
                                        </p:tgtEl>
                                      </p:cBhvr>
                                      <p:by x="110000" y="110000"/>
                                    </p:animScale>
                                  </p:childTnLst>
                                </p:cTn>
                              </p:par>
                              <p:par>
                                <p:cTn id="54" presetID="6" presetClass="emph" presetSubtype="0" decel="100000" fill="hold" nodeType="withEffect">
                                  <p:stCondLst>
                                    <p:cond delay="300"/>
                                  </p:stCondLst>
                                  <p:childTnLst>
                                    <p:animScale>
                                      <p:cBhvr>
                                        <p:cTn id="55" dur="250" fill="hold"/>
                                        <p:tgtEl>
                                          <p:spTgt spid="36"/>
                                        </p:tgtEl>
                                      </p:cBhvr>
                                      <p:by x="91000" y="91000"/>
                                    </p:animScale>
                                  </p:childTnLst>
                                </p:cTn>
                              </p:par>
                            </p:childTnLst>
                          </p:cTn>
                        </p:par>
                        <p:par>
                          <p:cTn id="56" fill="hold" nodeType="afterGroup">
                            <p:stCondLst>
                              <p:cond delay="4350"/>
                            </p:stCondLst>
                            <p:childTnLst>
                              <p:par>
                                <p:cTn id="57" presetID="2" presetClass="entr" presetSubtype="4" decel="100000" fill="hold" nodeType="afterEffect">
                                  <p:stCondLst>
                                    <p:cond delay="0"/>
                                  </p:stCondLst>
                                  <p:childTnLst>
                                    <p:set>
                                      <p:cBhvr>
                                        <p:cTn id="58" dur="1" fill="hold">
                                          <p:stCondLst>
                                            <p:cond delay="0"/>
                                          </p:stCondLst>
                                        </p:cTn>
                                        <p:tgtEl>
                                          <p:spTgt spid="8"/>
                                        </p:tgtEl>
                                        <p:attrNameLst>
                                          <p:attrName>style.visibility</p:attrName>
                                        </p:attrNameLst>
                                      </p:cBhvr>
                                      <p:to>
                                        <p:strVal val="visible"/>
                                      </p:to>
                                    </p:set>
                                    <p:anim calcmode="lin" valueType="num">
                                      <p:cBhvr additive="base">
                                        <p:cTn id="59" dur="500" fill="hold"/>
                                        <p:tgtEl>
                                          <p:spTgt spid="8"/>
                                        </p:tgtEl>
                                        <p:attrNameLst>
                                          <p:attrName>ppt_x</p:attrName>
                                        </p:attrNameLst>
                                      </p:cBhvr>
                                      <p:tavLst>
                                        <p:tav tm="0">
                                          <p:val>
                                            <p:strVal val="#ppt_x"/>
                                          </p:val>
                                        </p:tav>
                                        <p:tav tm="100000">
                                          <p:val>
                                            <p:strVal val="#ppt_x"/>
                                          </p:val>
                                        </p:tav>
                                      </p:tavLst>
                                    </p:anim>
                                    <p:anim calcmode="lin" valueType="num">
                                      <p:cBhvr additive="base">
                                        <p:cTn id="60" dur="500" fill="hold"/>
                                        <p:tgtEl>
                                          <p:spTgt spid="8"/>
                                        </p:tgtEl>
                                        <p:attrNameLst>
                                          <p:attrName>ppt_y</p:attrName>
                                        </p:attrNameLst>
                                      </p:cBhvr>
                                      <p:tavLst>
                                        <p:tav tm="0">
                                          <p:val>
                                            <p:strVal val="1+#ppt_h/2"/>
                                          </p:val>
                                        </p:tav>
                                        <p:tav tm="100000">
                                          <p:val>
                                            <p:strVal val="#ppt_y"/>
                                          </p:val>
                                        </p:tav>
                                      </p:tavLst>
                                    </p:anim>
                                  </p:childTnLst>
                                </p:cTn>
                              </p:par>
                            </p:childTnLst>
                          </p:cTn>
                        </p:par>
                        <p:par>
                          <p:cTn id="61" fill="hold" nodeType="afterGroup">
                            <p:stCondLst>
                              <p:cond delay="4850"/>
                            </p:stCondLst>
                            <p:childTnLst>
                              <p:par>
                                <p:cTn id="62" presetID="53" presetClass="entr" presetSubtype="16" fill="hold" nodeType="afterEffect">
                                  <p:stCondLst>
                                    <p:cond delay="0"/>
                                  </p:stCondLst>
                                  <p:childTnLst>
                                    <p:set>
                                      <p:cBhvr>
                                        <p:cTn id="63" dur="1" fill="hold">
                                          <p:stCondLst>
                                            <p:cond delay="0"/>
                                          </p:stCondLst>
                                        </p:cTn>
                                        <p:tgtEl>
                                          <p:spTgt spid="48"/>
                                        </p:tgtEl>
                                        <p:attrNameLst>
                                          <p:attrName>style.visibility</p:attrName>
                                        </p:attrNameLst>
                                      </p:cBhvr>
                                      <p:to>
                                        <p:strVal val="visible"/>
                                      </p:to>
                                    </p:set>
                                    <p:anim calcmode="lin" valueType="num">
                                      <p:cBhvr>
                                        <p:cTn id="64" dur="250" fill="hold"/>
                                        <p:tgtEl>
                                          <p:spTgt spid="48"/>
                                        </p:tgtEl>
                                        <p:attrNameLst>
                                          <p:attrName>ppt_w</p:attrName>
                                        </p:attrNameLst>
                                      </p:cBhvr>
                                      <p:tavLst>
                                        <p:tav tm="0">
                                          <p:val>
                                            <p:fltVal val="0"/>
                                          </p:val>
                                        </p:tav>
                                        <p:tav tm="100000">
                                          <p:val>
                                            <p:strVal val="#ppt_w"/>
                                          </p:val>
                                        </p:tav>
                                      </p:tavLst>
                                    </p:anim>
                                    <p:anim calcmode="lin" valueType="num">
                                      <p:cBhvr>
                                        <p:cTn id="65" dur="250" fill="hold"/>
                                        <p:tgtEl>
                                          <p:spTgt spid="48"/>
                                        </p:tgtEl>
                                        <p:attrNameLst>
                                          <p:attrName>ppt_h</p:attrName>
                                        </p:attrNameLst>
                                      </p:cBhvr>
                                      <p:tavLst>
                                        <p:tav tm="0">
                                          <p:val>
                                            <p:fltVal val="0"/>
                                          </p:val>
                                        </p:tav>
                                        <p:tav tm="100000">
                                          <p:val>
                                            <p:strVal val="#ppt_h"/>
                                          </p:val>
                                        </p:tav>
                                      </p:tavLst>
                                    </p:anim>
                                    <p:animEffect transition="in" filter="fade">
                                      <p:cBhvr>
                                        <p:cTn id="66" dur="250"/>
                                        <p:tgtEl>
                                          <p:spTgt spid="48"/>
                                        </p:tgtEl>
                                      </p:cBhvr>
                                    </p:animEffect>
                                  </p:childTnLst>
                                </p:cTn>
                              </p:par>
                              <p:par>
                                <p:cTn id="67" presetID="6" presetClass="emph" presetSubtype="0" decel="100000" fill="hold" nodeType="withEffect">
                                  <p:stCondLst>
                                    <p:cond delay="200"/>
                                  </p:stCondLst>
                                  <p:childTnLst>
                                    <p:animScale>
                                      <p:cBhvr>
                                        <p:cTn id="68" dur="250" fill="hold"/>
                                        <p:tgtEl>
                                          <p:spTgt spid="48"/>
                                        </p:tgtEl>
                                      </p:cBhvr>
                                      <p:by x="110000" y="110000"/>
                                    </p:animScale>
                                  </p:childTnLst>
                                </p:cTn>
                              </p:par>
                              <p:par>
                                <p:cTn id="69" presetID="6" presetClass="emph" presetSubtype="0" decel="100000" fill="hold" nodeType="withEffect">
                                  <p:stCondLst>
                                    <p:cond delay="300"/>
                                  </p:stCondLst>
                                  <p:childTnLst>
                                    <p:animScale>
                                      <p:cBhvr>
                                        <p:cTn id="70" dur="250" fill="hold"/>
                                        <p:tgtEl>
                                          <p:spTgt spid="48"/>
                                        </p:tgtEl>
                                      </p:cBhvr>
                                      <p:by x="91000" y="91000"/>
                                    </p:animScale>
                                  </p:childTnLst>
                                </p:cTn>
                              </p:par>
                            </p:childTnLst>
                          </p:cTn>
                        </p:par>
                        <p:par>
                          <p:cTn id="71" fill="hold" nodeType="afterGroup">
                            <p:stCondLst>
                              <p:cond delay="5400"/>
                            </p:stCondLst>
                            <p:childTnLst>
                              <p:par>
                                <p:cTn id="72" presetID="2" presetClass="entr" presetSubtype="4" decel="100000" fill="hold" nodeType="afterEffect">
                                  <p:stCondLst>
                                    <p:cond delay="0"/>
                                  </p:stCondLst>
                                  <p:childTnLst>
                                    <p:set>
                                      <p:cBhvr>
                                        <p:cTn id="73" dur="1" fill="hold">
                                          <p:stCondLst>
                                            <p:cond delay="0"/>
                                          </p:stCondLst>
                                        </p:cTn>
                                        <p:tgtEl>
                                          <p:spTgt spid="9"/>
                                        </p:tgtEl>
                                        <p:attrNameLst>
                                          <p:attrName>style.visibility</p:attrName>
                                        </p:attrNameLst>
                                      </p:cBhvr>
                                      <p:to>
                                        <p:strVal val="visible"/>
                                      </p:to>
                                    </p:set>
                                    <p:anim calcmode="lin" valueType="num">
                                      <p:cBhvr additive="base">
                                        <p:cTn id="74" dur="500" fill="hold"/>
                                        <p:tgtEl>
                                          <p:spTgt spid="9"/>
                                        </p:tgtEl>
                                        <p:attrNameLst>
                                          <p:attrName>ppt_x</p:attrName>
                                        </p:attrNameLst>
                                      </p:cBhvr>
                                      <p:tavLst>
                                        <p:tav tm="0">
                                          <p:val>
                                            <p:strVal val="#ppt_x"/>
                                          </p:val>
                                        </p:tav>
                                        <p:tav tm="100000">
                                          <p:val>
                                            <p:strVal val="#ppt_x"/>
                                          </p:val>
                                        </p:tav>
                                      </p:tavLst>
                                    </p:anim>
                                    <p:anim calcmode="lin" valueType="num">
                                      <p:cBhvr additive="base">
                                        <p:cTn id="7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六边形 10"/>
          <p:cNvSpPr>
            <a:spLocks noChangeAspect="1"/>
          </p:cNvSpPr>
          <p:nvPr/>
        </p:nvSpPr>
        <p:spPr>
          <a:xfrm rot="16200000">
            <a:off x="2947988" y="2703512"/>
            <a:ext cx="719138" cy="62071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2" name="六边形 11"/>
          <p:cNvSpPr>
            <a:spLocks noChangeAspect="1"/>
          </p:cNvSpPr>
          <p:nvPr/>
        </p:nvSpPr>
        <p:spPr>
          <a:xfrm rot="16200000">
            <a:off x="1526382" y="3151981"/>
            <a:ext cx="431800" cy="37306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3" name="六边形 12"/>
          <p:cNvSpPr>
            <a:spLocks noChangeAspect="1"/>
          </p:cNvSpPr>
          <p:nvPr/>
        </p:nvSpPr>
        <p:spPr>
          <a:xfrm rot="16200000">
            <a:off x="1472407" y="1600994"/>
            <a:ext cx="539750" cy="465137"/>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0" name="文本框 9"/>
          <p:cNvSpPr>
            <a:spLocks/>
          </p:cNvSpPr>
          <p:nvPr/>
        </p:nvSpPr>
        <p:spPr bwMode="auto">
          <a:xfrm>
            <a:off x="1771650" y="1573213"/>
            <a:ext cx="1428750" cy="1657350"/>
          </a:xfrm>
          <a:custGeom>
            <a:avLst/>
            <a:gdLst>
              <a:gd name="T0" fmla="*/ 648308 w 1427586"/>
              <a:gd name="T1" fmla="*/ 354081 h 1656000"/>
              <a:gd name="T2" fmla="*/ 464779 w 1427586"/>
              <a:gd name="T3" fmla="*/ 398466 h 1656000"/>
              <a:gd name="T4" fmla="*/ 407052 w 1427586"/>
              <a:gd name="T5" fmla="*/ 569197 h 1656000"/>
              <a:gd name="T6" fmla="*/ 407052 w 1427586"/>
              <a:gd name="T7" fmla="*/ 644351 h 1656000"/>
              <a:gd name="T8" fmla="*/ 627069 w 1427586"/>
              <a:gd name="T9" fmla="*/ 644351 h 1656000"/>
              <a:gd name="T10" fmla="*/ 627069 w 1427586"/>
              <a:gd name="T11" fmla="*/ 571920 h 1656000"/>
              <a:gd name="T12" fmla="*/ 635510 w 1427586"/>
              <a:gd name="T13" fmla="*/ 505751 h 1656000"/>
              <a:gd name="T14" fmla="*/ 666824 w 1427586"/>
              <a:gd name="T15" fmla="*/ 490230 h 1656000"/>
              <a:gd name="T16" fmla="*/ 696504 w 1427586"/>
              <a:gd name="T17" fmla="*/ 504934 h 1656000"/>
              <a:gd name="T18" fmla="*/ 706035 w 1427586"/>
              <a:gd name="T19" fmla="*/ 565929 h 1656000"/>
              <a:gd name="T20" fmla="*/ 706035 w 1427586"/>
              <a:gd name="T21" fmla="*/ 614943 h 1656000"/>
              <a:gd name="T22" fmla="*/ 697866 w 1427586"/>
              <a:gd name="T23" fmla="*/ 678116 h 1656000"/>
              <a:gd name="T24" fmla="*/ 671181 w 1427586"/>
              <a:gd name="T25" fmla="*/ 704257 h 1656000"/>
              <a:gd name="T26" fmla="*/ 574243 w 1427586"/>
              <a:gd name="T27" fmla="*/ 710248 h 1656000"/>
              <a:gd name="T28" fmla="*/ 574243 w 1427586"/>
              <a:gd name="T29" fmla="*/ 838228 h 1656000"/>
              <a:gd name="T30" fmla="*/ 660833 w 1427586"/>
              <a:gd name="T31" fmla="*/ 846669 h 1656000"/>
              <a:gd name="T32" fmla="*/ 694599 w 1427586"/>
              <a:gd name="T33" fmla="*/ 877439 h 1656000"/>
              <a:gd name="T34" fmla="*/ 706035 w 1427586"/>
              <a:gd name="T35" fmla="*/ 951504 h 1656000"/>
              <a:gd name="T36" fmla="*/ 706035 w 1427586"/>
              <a:gd name="T37" fmla="*/ 1012499 h 1656000"/>
              <a:gd name="T38" fmla="*/ 697866 w 1427586"/>
              <a:gd name="T39" fmla="*/ 1114882 h 1656000"/>
              <a:gd name="T40" fmla="*/ 664101 w 1427586"/>
              <a:gd name="T41" fmla="*/ 1134488 h 1656000"/>
              <a:gd name="T42" fmla="*/ 633875 w 1427586"/>
              <a:gd name="T43" fmla="*/ 1118967 h 1656000"/>
              <a:gd name="T44" fmla="*/ 627069 w 1427586"/>
              <a:gd name="T45" fmla="*/ 1046263 h 1656000"/>
              <a:gd name="T46" fmla="*/ 627069 w 1427586"/>
              <a:gd name="T47" fmla="*/ 903035 h 1656000"/>
              <a:gd name="T48" fmla="*/ 407052 w 1427586"/>
              <a:gd name="T49" fmla="*/ 903035 h 1656000"/>
              <a:gd name="T50" fmla="*/ 407052 w 1427586"/>
              <a:gd name="T51" fmla="*/ 972742 h 1656000"/>
              <a:gd name="T52" fmla="*/ 425840 w 1427586"/>
              <a:gd name="T53" fmla="*/ 1149464 h 1656000"/>
              <a:gd name="T54" fmla="*/ 504262 w 1427586"/>
              <a:gd name="T55" fmla="*/ 1235510 h 1656000"/>
              <a:gd name="T56" fmla="*/ 668458 w 1427586"/>
              <a:gd name="T57" fmla="*/ 1270637 h 1656000"/>
              <a:gd name="T58" fmla="*/ 819311 w 1427586"/>
              <a:gd name="T59" fmla="*/ 1240395 h 1656000"/>
              <a:gd name="T60" fmla="*/ 902090 w 1427586"/>
              <a:gd name="T61" fmla="*/ 1152123 h 1656000"/>
              <a:gd name="T62" fmla="*/ 926051 w 1427586"/>
              <a:gd name="T63" fmla="*/ 988937 h 1656000"/>
              <a:gd name="T64" fmla="*/ 901545 w 1427586"/>
              <a:gd name="T65" fmla="*/ 808849 h 1656000"/>
              <a:gd name="T66" fmla="*/ 826936 w 1427586"/>
              <a:gd name="T67" fmla="*/ 753543 h 1656000"/>
              <a:gd name="T68" fmla="*/ 897733 w 1427586"/>
              <a:gd name="T69" fmla="*/ 693403 h 1656000"/>
              <a:gd name="T70" fmla="*/ 917883 w 1427586"/>
              <a:gd name="T71" fmla="*/ 586463 h 1656000"/>
              <a:gd name="T72" fmla="*/ 861789 w 1427586"/>
              <a:gd name="T73" fmla="*/ 415579 h 1656000"/>
              <a:gd name="T74" fmla="*/ 648308 w 1427586"/>
              <a:gd name="T75" fmla="*/ 354081 h 1656000"/>
              <a:gd name="T76" fmla="*/ 714375 w 1427586"/>
              <a:gd name="T77" fmla="*/ 0 h 1656000"/>
              <a:gd name="T78" fmla="*/ 1428750 w 1427586"/>
              <a:gd name="T79" fmla="*/ 357187 h 1656000"/>
              <a:gd name="T80" fmla="*/ 1428750 w 1427586"/>
              <a:gd name="T81" fmla="*/ 1300162 h 1656000"/>
              <a:gd name="T82" fmla="*/ 714375 w 1427586"/>
              <a:gd name="T83" fmla="*/ 1657350 h 1656000"/>
              <a:gd name="T84" fmla="*/ 0 w 1427586"/>
              <a:gd name="T85" fmla="*/ 1300162 h 1656000"/>
              <a:gd name="T86" fmla="*/ 0 w 1427586"/>
              <a:gd name="T87" fmla="*/ 357187 h 1656000"/>
              <a:gd name="T88" fmla="*/ 714375 w 1427586"/>
              <a:gd name="T89" fmla="*/ 0 h 165600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427586" h="1656000">
                <a:moveTo>
                  <a:pt x="647780" y="353793"/>
                </a:moveTo>
                <a:cubicBezTo>
                  <a:pt x="563980" y="353793"/>
                  <a:pt x="502854" y="368576"/>
                  <a:pt x="464400" y="398141"/>
                </a:cubicBezTo>
                <a:cubicBezTo>
                  <a:pt x="425947" y="427707"/>
                  <a:pt x="406720" y="484571"/>
                  <a:pt x="406720" y="568733"/>
                </a:cubicBezTo>
                <a:lnTo>
                  <a:pt x="406720" y="643826"/>
                </a:lnTo>
                <a:lnTo>
                  <a:pt x="626558" y="643826"/>
                </a:lnTo>
                <a:lnTo>
                  <a:pt x="626558" y="571454"/>
                </a:lnTo>
                <a:cubicBezTo>
                  <a:pt x="626558" y="537716"/>
                  <a:pt x="629369" y="515678"/>
                  <a:pt x="634992" y="505339"/>
                </a:cubicBezTo>
                <a:cubicBezTo>
                  <a:pt x="640615" y="495000"/>
                  <a:pt x="651044" y="489831"/>
                  <a:pt x="666281" y="489831"/>
                </a:cubicBezTo>
                <a:cubicBezTo>
                  <a:pt x="679703" y="489831"/>
                  <a:pt x="689589" y="494728"/>
                  <a:pt x="695937" y="504523"/>
                </a:cubicBezTo>
                <a:cubicBezTo>
                  <a:pt x="702285" y="514318"/>
                  <a:pt x="705460" y="534633"/>
                  <a:pt x="705460" y="565468"/>
                </a:cubicBezTo>
                <a:lnTo>
                  <a:pt x="705460" y="614442"/>
                </a:lnTo>
                <a:cubicBezTo>
                  <a:pt x="705460" y="643101"/>
                  <a:pt x="702739" y="664141"/>
                  <a:pt x="697297" y="677564"/>
                </a:cubicBezTo>
                <a:cubicBezTo>
                  <a:pt x="691856" y="690986"/>
                  <a:pt x="682968" y="699693"/>
                  <a:pt x="670634" y="703683"/>
                </a:cubicBezTo>
                <a:cubicBezTo>
                  <a:pt x="658300" y="707674"/>
                  <a:pt x="626013" y="709669"/>
                  <a:pt x="573775" y="709669"/>
                </a:cubicBezTo>
                <a:lnTo>
                  <a:pt x="573775" y="837545"/>
                </a:lnTo>
                <a:cubicBezTo>
                  <a:pt x="616581" y="838270"/>
                  <a:pt x="645422" y="841082"/>
                  <a:pt x="660295" y="845979"/>
                </a:cubicBezTo>
                <a:cubicBezTo>
                  <a:pt x="675169" y="850876"/>
                  <a:pt x="686414" y="861125"/>
                  <a:pt x="694033" y="876724"/>
                </a:cubicBezTo>
                <a:cubicBezTo>
                  <a:pt x="701651" y="892323"/>
                  <a:pt x="705460" y="916991"/>
                  <a:pt x="705460" y="950729"/>
                </a:cubicBezTo>
                <a:lnTo>
                  <a:pt x="705460" y="1011674"/>
                </a:lnTo>
                <a:cubicBezTo>
                  <a:pt x="705460" y="1066814"/>
                  <a:pt x="702739" y="1100915"/>
                  <a:pt x="697297" y="1113974"/>
                </a:cubicBezTo>
                <a:cubicBezTo>
                  <a:pt x="691856" y="1127034"/>
                  <a:pt x="680610" y="1133564"/>
                  <a:pt x="663560" y="1133564"/>
                </a:cubicBezTo>
                <a:cubicBezTo>
                  <a:pt x="647961" y="1133564"/>
                  <a:pt x="637894" y="1128394"/>
                  <a:pt x="633359" y="1118056"/>
                </a:cubicBezTo>
                <a:cubicBezTo>
                  <a:pt x="628825" y="1107717"/>
                  <a:pt x="626558" y="1083502"/>
                  <a:pt x="626558" y="1045411"/>
                </a:cubicBezTo>
                <a:lnTo>
                  <a:pt x="626558" y="902299"/>
                </a:lnTo>
                <a:lnTo>
                  <a:pt x="406720" y="902299"/>
                </a:lnTo>
                <a:lnTo>
                  <a:pt x="406720" y="971950"/>
                </a:lnTo>
                <a:cubicBezTo>
                  <a:pt x="406720" y="1055750"/>
                  <a:pt x="412978" y="1114609"/>
                  <a:pt x="425493" y="1148528"/>
                </a:cubicBezTo>
                <a:cubicBezTo>
                  <a:pt x="438009" y="1182447"/>
                  <a:pt x="464128" y="1211106"/>
                  <a:pt x="503851" y="1234504"/>
                </a:cubicBezTo>
                <a:cubicBezTo>
                  <a:pt x="543574" y="1257903"/>
                  <a:pt x="598262" y="1269602"/>
                  <a:pt x="667913" y="1269602"/>
                </a:cubicBezTo>
                <a:cubicBezTo>
                  <a:pt x="729221" y="1269602"/>
                  <a:pt x="779465" y="1259530"/>
                  <a:pt x="818644" y="1239385"/>
                </a:cubicBezTo>
                <a:cubicBezTo>
                  <a:pt x="857823" y="1219240"/>
                  <a:pt x="885393" y="1189840"/>
                  <a:pt x="901355" y="1151185"/>
                </a:cubicBezTo>
                <a:cubicBezTo>
                  <a:pt x="917317" y="1112530"/>
                  <a:pt x="925297" y="1058179"/>
                  <a:pt x="925297" y="988131"/>
                </a:cubicBezTo>
                <a:cubicBezTo>
                  <a:pt x="925297" y="893760"/>
                  <a:pt x="917135" y="833780"/>
                  <a:pt x="900811" y="808190"/>
                </a:cubicBezTo>
                <a:cubicBezTo>
                  <a:pt x="884486" y="782601"/>
                  <a:pt x="859636" y="764180"/>
                  <a:pt x="826262" y="752929"/>
                </a:cubicBezTo>
                <a:cubicBezTo>
                  <a:pt x="859999" y="734802"/>
                  <a:pt x="883579" y="714772"/>
                  <a:pt x="897002" y="692838"/>
                </a:cubicBezTo>
                <a:cubicBezTo>
                  <a:pt x="910424" y="670905"/>
                  <a:pt x="917135" y="635287"/>
                  <a:pt x="917135" y="585985"/>
                </a:cubicBezTo>
                <a:cubicBezTo>
                  <a:pt x="917135" y="513119"/>
                  <a:pt x="898453" y="456204"/>
                  <a:pt x="861087" y="415240"/>
                </a:cubicBezTo>
                <a:cubicBezTo>
                  <a:pt x="823722" y="374275"/>
                  <a:pt x="752620" y="353793"/>
                  <a:pt x="647780" y="353793"/>
                </a:cubicBezTo>
                <a:close/>
                <a:moveTo>
                  <a:pt x="713793" y="0"/>
                </a:moveTo>
                <a:lnTo>
                  <a:pt x="1427586" y="356896"/>
                </a:lnTo>
                <a:lnTo>
                  <a:pt x="1427586" y="1299103"/>
                </a:lnTo>
                <a:lnTo>
                  <a:pt x="713793" y="1656000"/>
                </a:lnTo>
                <a:lnTo>
                  <a:pt x="0" y="1299103"/>
                </a:lnTo>
                <a:lnTo>
                  <a:pt x="0" y="356896"/>
                </a:lnTo>
                <a:lnTo>
                  <a:pt x="713793" y="0"/>
                </a:lnTo>
                <a:close/>
              </a:path>
            </a:pathLst>
          </a:custGeom>
          <a:solidFill>
            <a:schemeClr val="bg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文本框 14"/>
          <p:cNvSpPr txBox="1"/>
          <p:nvPr/>
        </p:nvSpPr>
        <p:spPr bwMode="auto">
          <a:xfrm>
            <a:off x="3924300" y="1563688"/>
            <a:ext cx="3671888" cy="830262"/>
          </a:xfrm>
          <a:prstGeom prst="rect">
            <a:avLst/>
          </a:prstGeom>
          <a:noFill/>
        </p:spPr>
        <p:txBody>
          <a:bodyPr>
            <a:spAutoFit/>
          </a:bodyPr>
          <a:lstStyle/>
          <a:p>
            <a:pPr defTabSz="685754" eaLnBrk="1" fontAlgn="auto" hangingPunct="1">
              <a:spcBef>
                <a:spcPts val="0"/>
              </a:spcBef>
              <a:spcAft>
                <a:spcPts val="0"/>
              </a:spcAft>
              <a:defRPr/>
            </a:pPr>
            <a:r>
              <a:rPr lang="en-US" altLang="zh-CN" sz="4800" dirty="0">
                <a:solidFill>
                  <a:schemeClr val="bg1">
                    <a:lumMod val="95000"/>
                  </a:schemeClr>
                </a:solidFill>
                <a:cs typeface="Arial" pitchFamily="34" charset="0"/>
              </a:rPr>
              <a:t>PART THREE</a:t>
            </a:r>
            <a:endParaRPr lang="zh-CN" altLang="en-US" sz="4800" baseline="-3000" dirty="0">
              <a:solidFill>
                <a:schemeClr val="bg1">
                  <a:lumMod val="95000"/>
                </a:schemeClr>
              </a:solidFill>
              <a:cs typeface="Arial" pitchFamily="34" charset="0"/>
            </a:endParaRPr>
          </a:p>
        </p:txBody>
      </p:sp>
      <p:sp>
        <p:nvSpPr>
          <p:cNvPr id="17" name="TextBox 111"/>
          <p:cNvSpPr txBox="1">
            <a:spLocks noChangeArrowheads="1"/>
          </p:cNvSpPr>
          <p:nvPr/>
        </p:nvSpPr>
        <p:spPr bwMode="auto">
          <a:xfrm>
            <a:off x="3924300" y="2344738"/>
            <a:ext cx="4268788" cy="715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1050" dirty="0">
                <a:solidFill>
                  <a:schemeClr val="bg1"/>
                </a:solidFill>
                <a:latin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1050" dirty="0">
              <a:solidFill>
                <a:schemeClr val="bg1"/>
              </a:solidFill>
              <a:latin typeface="微软雅黑" panose="020B0503020204020204" pitchFamily="34" charset="-122"/>
              <a:sym typeface="方正姚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grpId="1" nodeType="withEffect">
                                  <p:stCondLst>
                                    <p:cond delay="200"/>
                                  </p:stCondLst>
                                  <p:childTnLst>
                                    <p:animScale>
                                      <p:cBhvr>
                                        <p:cTn id="11" dur="250" fill="hold"/>
                                        <p:tgtEl>
                                          <p:spTgt spid="10"/>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10"/>
                                        </p:tgtEl>
                                      </p:cBhvr>
                                      <p:by x="91000" y="91000"/>
                                    </p:animScale>
                                  </p:childTnLst>
                                </p:cTn>
                              </p:par>
                            </p:childTnLst>
                          </p:cTn>
                        </p:par>
                        <p:par>
                          <p:cTn id="14" fill="hold" nodeType="afterGroup">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400" fill="hold"/>
                                        <p:tgtEl>
                                          <p:spTgt spid="11"/>
                                        </p:tgtEl>
                                        <p:attrNameLst>
                                          <p:attrName>ppt_x</p:attrName>
                                        </p:attrNameLst>
                                      </p:cBhvr>
                                      <p:tavLst>
                                        <p:tav tm="0">
                                          <p:val>
                                            <p:strVal val="1+#ppt_w/2"/>
                                          </p:val>
                                        </p:tav>
                                        <p:tav tm="100000">
                                          <p:val>
                                            <p:strVal val="#ppt_x"/>
                                          </p:val>
                                        </p:tav>
                                      </p:tavLst>
                                    </p:anim>
                                    <p:anim calcmode="lin" valueType="num">
                                      <p:cBhvr additive="base">
                                        <p:cTn id="18" dur="4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400" fill="hold"/>
                                        <p:tgtEl>
                                          <p:spTgt spid="13"/>
                                        </p:tgtEl>
                                        <p:attrNameLst>
                                          <p:attrName>ppt_x</p:attrName>
                                        </p:attrNameLst>
                                      </p:cBhvr>
                                      <p:tavLst>
                                        <p:tav tm="0">
                                          <p:val>
                                            <p:strVal val="0-#ppt_w/2"/>
                                          </p:val>
                                        </p:tav>
                                        <p:tav tm="100000">
                                          <p:val>
                                            <p:strVal val="#ppt_x"/>
                                          </p:val>
                                        </p:tav>
                                      </p:tavLst>
                                    </p:anim>
                                    <p:anim calcmode="lin" valueType="num">
                                      <p:cBhvr additive="base">
                                        <p:cTn id="22" dur="400" fill="hold"/>
                                        <p:tgtEl>
                                          <p:spTgt spid="13"/>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400" fill="hold"/>
                                        <p:tgtEl>
                                          <p:spTgt spid="12"/>
                                        </p:tgtEl>
                                        <p:attrNameLst>
                                          <p:attrName>ppt_x</p:attrName>
                                        </p:attrNameLst>
                                      </p:cBhvr>
                                      <p:tavLst>
                                        <p:tav tm="0">
                                          <p:val>
                                            <p:strVal val="0-#ppt_w/2"/>
                                          </p:val>
                                        </p:tav>
                                        <p:tav tm="100000">
                                          <p:val>
                                            <p:strVal val="#ppt_x"/>
                                          </p:val>
                                        </p:tav>
                                      </p:tavLst>
                                    </p:anim>
                                    <p:anim calcmode="lin" valueType="num">
                                      <p:cBhvr additive="base">
                                        <p:cTn id="26" dur="400" fill="hold"/>
                                        <p:tgtEl>
                                          <p:spTgt spid="12"/>
                                        </p:tgtEl>
                                        <p:attrNameLst>
                                          <p:attrName>ppt_y</p:attrName>
                                        </p:attrNameLst>
                                      </p:cBhvr>
                                      <p:tavLst>
                                        <p:tav tm="0">
                                          <p:val>
                                            <p:strVal val="1+#ppt_h/2"/>
                                          </p:val>
                                        </p:tav>
                                        <p:tav tm="100000">
                                          <p:val>
                                            <p:strVal val="#ppt_y"/>
                                          </p:val>
                                        </p:tav>
                                      </p:tavLst>
                                    </p:anim>
                                  </p:childTnLst>
                                </p:cTn>
                              </p:par>
                            </p:childTnLst>
                          </p:cTn>
                        </p:par>
                        <p:par>
                          <p:cTn id="27" fill="hold" nodeType="afterGroup">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ppt_x"/>
                                          </p:val>
                                        </p:tav>
                                        <p:tav tm="100000">
                                          <p:val>
                                            <p:strVal val="#ppt_x"/>
                                          </p:val>
                                        </p:tav>
                                      </p:tavLst>
                                    </p:anim>
                                    <p:anim calcmode="lin" valueType="num">
                                      <p:cBhvr additive="base">
                                        <p:cTn id="31" dur="500" fill="hold"/>
                                        <p:tgtEl>
                                          <p:spTgt spid="15"/>
                                        </p:tgtEl>
                                        <p:attrNameLst>
                                          <p:attrName>ppt_y</p:attrName>
                                        </p:attrNameLst>
                                      </p:cBhvr>
                                      <p:tavLst>
                                        <p:tav tm="0">
                                          <p:val>
                                            <p:strVal val="0-#ppt_h/2"/>
                                          </p:val>
                                        </p:tav>
                                        <p:tav tm="100000">
                                          <p:val>
                                            <p:strVal val="#ppt_y"/>
                                          </p:val>
                                        </p:tav>
                                      </p:tavLst>
                                    </p:anim>
                                  </p:childTnLst>
                                </p:cTn>
                              </p:par>
                            </p:childTnLst>
                          </p:cTn>
                        </p:par>
                        <p:par>
                          <p:cTn id="32" fill="hold" nodeType="afterGroup">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7"/>
                                        </p:tgtEl>
                                        <p:attrNameLst>
                                          <p:attrName>style.visibility</p:attrName>
                                        </p:attrNameLst>
                                      </p:cBhvr>
                                      <p:to>
                                        <p:strVal val="visible"/>
                                      </p:to>
                                    </p:set>
                                    <p:animEffect transition="in" filter="fade">
                                      <p:cBhvr>
                                        <p:cTn id="35" dur="1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P spid="10" grpId="1" animBg="1"/>
      <p:bldP spid="10" grpId="2" animBg="1"/>
      <p:bldP spid="15"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a:grpSpLocks/>
          </p:cNvGrpSpPr>
          <p:nvPr/>
        </p:nvGrpSpPr>
        <p:grpSpPr bwMode="auto">
          <a:xfrm>
            <a:off x="917575" y="1866900"/>
            <a:ext cx="1158875" cy="1160463"/>
            <a:chOff x="916933" y="1568174"/>
            <a:chExt cx="1159002" cy="1159002"/>
          </a:xfrm>
        </p:grpSpPr>
        <p:sp>
          <p:nvSpPr>
            <p:cNvPr id="4" name="Oval 4"/>
            <p:cNvSpPr/>
            <p:nvPr/>
          </p:nvSpPr>
          <p:spPr>
            <a:xfrm>
              <a:off x="916933" y="1568174"/>
              <a:ext cx="1159002" cy="1159002"/>
            </a:xfrm>
            <a:prstGeom prst="ellipse">
              <a:avLst/>
            </a:prstGeom>
            <a:noFill/>
            <a:ln w="762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sp>
          <p:nvSpPr>
            <p:cNvPr id="8" name="Arc 20"/>
            <p:cNvSpPr/>
            <p:nvPr/>
          </p:nvSpPr>
          <p:spPr>
            <a:xfrm>
              <a:off x="916933" y="1568174"/>
              <a:ext cx="1159002" cy="1159002"/>
            </a:xfrm>
            <a:prstGeom prst="arc">
              <a:avLst>
                <a:gd name="adj1" fmla="val 20172577"/>
                <a:gd name="adj2" fmla="val 16297434"/>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sp>
          <p:nvSpPr>
            <p:cNvPr id="21531" name="TextBox 24"/>
            <p:cNvSpPr txBox="1">
              <a:spLocks noChangeArrowheads="1"/>
            </p:cNvSpPr>
            <p:nvPr/>
          </p:nvSpPr>
          <p:spPr bwMode="auto">
            <a:xfrm>
              <a:off x="1244833" y="1972316"/>
              <a:ext cx="6206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en-US" altLang="zh-CN" sz="1800">
                  <a:solidFill>
                    <a:schemeClr val="bg1"/>
                  </a:solidFill>
                </a:rPr>
                <a:t>80%</a:t>
              </a:r>
            </a:p>
          </p:txBody>
        </p:sp>
        <p:sp>
          <p:nvSpPr>
            <p:cNvPr id="21" name="Arc 37"/>
            <p:cNvSpPr/>
            <p:nvPr/>
          </p:nvSpPr>
          <p:spPr>
            <a:xfrm>
              <a:off x="980440" y="1633180"/>
              <a:ext cx="1028813" cy="1027405"/>
            </a:xfrm>
            <a:prstGeom prst="arc">
              <a:avLst>
                <a:gd name="adj1" fmla="val 20172577"/>
                <a:gd name="adj2" fmla="val 16297434"/>
              </a:avLst>
            </a:prstGeom>
            <a:ln w="635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grpSp>
      <p:grpSp>
        <p:nvGrpSpPr>
          <p:cNvPr id="27" name="组合 26"/>
          <p:cNvGrpSpPr>
            <a:grpSpLocks/>
          </p:cNvGrpSpPr>
          <p:nvPr/>
        </p:nvGrpSpPr>
        <p:grpSpPr bwMode="auto">
          <a:xfrm>
            <a:off x="2960688" y="1866900"/>
            <a:ext cx="1158875" cy="1158875"/>
            <a:chOff x="2960153" y="1567481"/>
            <a:chExt cx="1159002" cy="1159002"/>
          </a:xfrm>
        </p:grpSpPr>
        <p:sp>
          <p:nvSpPr>
            <p:cNvPr id="5" name="Oval 26"/>
            <p:cNvSpPr/>
            <p:nvPr/>
          </p:nvSpPr>
          <p:spPr>
            <a:xfrm>
              <a:off x="2960153" y="1567481"/>
              <a:ext cx="1159002" cy="1159002"/>
            </a:xfrm>
            <a:prstGeom prst="ellipse">
              <a:avLst/>
            </a:prstGeom>
            <a:noFill/>
            <a:ln w="762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sp>
          <p:nvSpPr>
            <p:cNvPr id="9" name="Arc 21"/>
            <p:cNvSpPr/>
            <p:nvPr/>
          </p:nvSpPr>
          <p:spPr>
            <a:xfrm>
              <a:off x="2960153" y="1567481"/>
              <a:ext cx="1159002" cy="1159002"/>
            </a:xfrm>
            <a:prstGeom prst="arc">
              <a:avLst>
                <a:gd name="adj1" fmla="val 17379292"/>
                <a:gd name="adj2" fmla="val 8825709"/>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sp>
          <p:nvSpPr>
            <p:cNvPr id="21527" name="TextBox 27"/>
            <p:cNvSpPr txBox="1">
              <a:spLocks noChangeArrowheads="1"/>
            </p:cNvSpPr>
            <p:nvPr/>
          </p:nvSpPr>
          <p:spPr bwMode="auto">
            <a:xfrm>
              <a:off x="3285521" y="1972316"/>
              <a:ext cx="63350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en-US" altLang="zh-CN" sz="1800">
                  <a:solidFill>
                    <a:schemeClr val="bg1"/>
                  </a:solidFill>
                </a:rPr>
                <a:t>70%</a:t>
              </a:r>
            </a:p>
          </p:txBody>
        </p:sp>
        <p:sp>
          <p:nvSpPr>
            <p:cNvPr id="22" name="Arc 38"/>
            <p:cNvSpPr/>
            <p:nvPr/>
          </p:nvSpPr>
          <p:spPr>
            <a:xfrm>
              <a:off x="3022072" y="1623050"/>
              <a:ext cx="1028813" cy="1028813"/>
            </a:xfrm>
            <a:prstGeom prst="arc">
              <a:avLst>
                <a:gd name="adj1" fmla="val 17379292"/>
                <a:gd name="adj2" fmla="val 8693360"/>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grpSp>
      <p:grpSp>
        <p:nvGrpSpPr>
          <p:cNvPr id="28" name="组合 27"/>
          <p:cNvGrpSpPr>
            <a:grpSpLocks/>
          </p:cNvGrpSpPr>
          <p:nvPr/>
        </p:nvGrpSpPr>
        <p:grpSpPr bwMode="auto">
          <a:xfrm>
            <a:off x="4995863" y="1863725"/>
            <a:ext cx="1158875" cy="1158875"/>
            <a:chOff x="4995775" y="1564674"/>
            <a:chExt cx="1159002" cy="1159002"/>
          </a:xfrm>
        </p:grpSpPr>
        <p:sp>
          <p:nvSpPr>
            <p:cNvPr id="6" name="Oval 34"/>
            <p:cNvSpPr/>
            <p:nvPr/>
          </p:nvSpPr>
          <p:spPr>
            <a:xfrm>
              <a:off x="4995775" y="1564674"/>
              <a:ext cx="1159002" cy="1159002"/>
            </a:xfrm>
            <a:prstGeom prst="ellipse">
              <a:avLst/>
            </a:prstGeom>
            <a:noFill/>
            <a:ln w="762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sp>
          <p:nvSpPr>
            <p:cNvPr id="10" name="Arc 22"/>
            <p:cNvSpPr/>
            <p:nvPr/>
          </p:nvSpPr>
          <p:spPr>
            <a:xfrm>
              <a:off x="4995775" y="1564674"/>
              <a:ext cx="1159002" cy="1159002"/>
            </a:xfrm>
            <a:prstGeom prst="arc">
              <a:avLst>
                <a:gd name="adj1" fmla="val 14283035"/>
                <a:gd name="adj2" fmla="val 8268073"/>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sp>
          <p:nvSpPr>
            <p:cNvPr id="21523" name="TextBox 28"/>
            <p:cNvSpPr txBox="1">
              <a:spLocks noChangeArrowheads="1"/>
            </p:cNvSpPr>
            <p:nvPr/>
          </p:nvSpPr>
          <p:spPr bwMode="auto">
            <a:xfrm>
              <a:off x="5324942" y="1973731"/>
              <a:ext cx="63991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en-US" altLang="zh-CN" sz="1800">
                  <a:solidFill>
                    <a:schemeClr val="bg1"/>
                  </a:solidFill>
                </a:rPr>
                <a:t>76%</a:t>
              </a:r>
            </a:p>
          </p:txBody>
        </p:sp>
        <p:sp>
          <p:nvSpPr>
            <p:cNvPr id="23" name="Arc 39"/>
            <p:cNvSpPr/>
            <p:nvPr/>
          </p:nvSpPr>
          <p:spPr>
            <a:xfrm>
              <a:off x="5056107" y="1623418"/>
              <a:ext cx="1028813" cy="1028813"/>
            </a:xfrm>
            <a:prstGeom prst="arc">
              <a:avLst>
                <a:gd name="adj1" fmla="val 14340729"/>
                <a:gd name="adj2" fmla="val 8272277"/>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grpSp>
      <p:grpSp>
        <p:nvGrpSpPr>
          <p:cNvPr id="29" name="组合 28"/>
          <p:cNvGrpSpPr>
            <a:grpSpLocks/>
          </p:cNvGrpSpPr>
          <p:nvPr/>
        </p:nvGrpSpPr>
        <p:grpSpPr bwMode="auto">
          <a:xfrm>
            <a:off x="7042150" y="1863725"/>
            <a:ext cx="1158875" cy="1158875"/>
            <a:chOff x="7042794" y="1564674"/>
            <a:chExt cx="1159002" cy="1159002"/>
          </a:xfrm>
        </p:grpSpPr>
        <p:sp>
          <p:nvSpPr>
            <p:cNvPr id="7" name="Oval 36"/>
            <p:cNvSpPr/>
            <p:nvPr/>
          </p:nvSpPr>
          <p:spPr>
            <a:xfrm>
              <a:off x="7042794" y="1564674"/>
              <a:ext cx="1159002" cy="1159002"/>
            </a:xfrm>
            <a:prstGeom prst="ellipse">
              <a:avLst/>
            </a:prstGeom>
            <a:noFill/>
            <a:ln w="762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sp>
          <p:nvSpPr>
            <p:cNvPr id="11" name="Arc 23"/>
            <p:cNvSpPr/>
            <p:nvPr/>
          </p:nvSpPr>
          <p:spPr>
            <a:xfrm>
              <a:off x="7042794" y="1564674"/>
              <a:ext cx="1159002" cy="1159002"/>
            </a:xfrm>
            <a:prstGeom prst="arc">
              <a:avLst>
                <a:gd name="adj1" fmla="val 17026676"/>
                <a:gd name="adj2" fmla="val 13044588"/>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sp>
          <p:nvSpPr>
            <p:cNvPr id="21519" name="TextBox 29"/>
            <p:cNvSpPr txBox="1">
              <a:spLocks noChangeArrowheads="1"/>
            </p:cNvSpPr>
            <p:nvPr/>
          </p:nvSpPr>
          <p:spPr bwMode="auto">
            <a:xfrm>
              <a:off x="7370694" y="1972316"/>
              <a:ext cx="6206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en-US" altLang="zh-CN" sz="1800">
                  <a:solidFill>
                    <a:schemeClr val="bg1"/>
                  </a:solidFill>
                </a:rPr>
                <a:t>92%</a:t>
              </a:r>
            </a:p>
          </p:txBody>
        </p:sp>
        <p:sp>
          <p:nvSpPr>
            <p:cNvPr id="24" name="Arc 40"/>
            <p:cNvSpPr/>
            <p:nvPr/>
          </p:nvSpPr>
          <p:spPr>
            <a:xfrm>
              <a:off x="7114240" y="1623418"/>
              <a:ext cx="1028813" cy="1028813"/>
            </a:xfrm>
            <a:prstGeom prst="arc">
              <a:avLst>
                <a:gd name="adj1" fmla="val 16922509"/>
                <a:gd name="adj2" fmla="val 12785858"/>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defTabSz="685754" eaLnBrk="1" fontAlgn="auto" hangingPunct="1">
                <a:spcBef>
                  <a:spcPts val="0"/>
                </a:spcBef>
                <a:spcAft>
                  <a:spcPts val="0"/>
                </a:spcAft>
                <a:defRPr/>
              </a:pPr>
              <a:endParaRPr lang="en-US" sz="1013" dirty="0">
                <a:solidFill>
                  <a:schemeClr val="bg1"/>
                </a:solidFill>
              </a:endParaRPr>
            </a:p>
          </p:txBody>
        </p:sp>
      </p:grpSp>
      <p:sp>
        <p:nvSpPr>
          <p:cNvPr id="30" name="文本框 29"/>
          <p:cNvSpPr txBox="1">
            <a:spLocks noChangeArrowheads="1"/>
          </p:cNvSpPr>
          <p:nvPr/>
        </p:nvSpPr>
        <p:spPr bwMode="auto">
          <a:xfrm>
            <a:off x="642938" y="3219450"/>
            <a:ext cx="162242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31" name="文本框 30"/>
          <p:cNvSpPr txBox="1">
            <a:spLocks noChangeArrowheads="1"/>
          </p:cNvSpPr>
          <p:nvPr/>
        </p:nvSpPr>
        <p:spPr bwMode="auto">
          <a:xfrm>
            <a:off x="2713038" y="3233738"/>
            <a:ext cx="171132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32" name="文本框 31"/>
          <p:cNvSpPr txBox="1">
            <a:spLocks noChangeArrowheads="1"/>
          </p:cNvSpPr>
          <p:nvPr/>
        </p:nvSpPr>
        <p:spPr bwMode="auto">
          <a:xfrm>
            <a:off x="4830763" y="3219450"/>
            <a:ext cx="165712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33" name="文本框 32"/>
          <p:cNvSpPr txBox="1">
            <a:spLocks noChangeArrowheads="1"/>
          </p:cNvSpPr>
          <p:nvPr/>
        </p:nvSpPr>
        <p:spPr bwMode="auto">
          <a:xfrm>
            <a:off x="6723063" y="3219450"/>
            <a:ext cx="185578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34" name="Content Placeholder 2"/>
          <p:cNvSpPr txBox="1">
            <a:spLocks/>
          </p:cNvSpPr>
          <p:nvPr/>
        </p:nvSpPr>
        <p:spPr bwMode="auto">
          <a:xfrm>
            <a:off x="381000" y="3851275"/>
            <a:ext cx="8493125" cy="84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点击输入文本内容点击输入文本内容点击输入文本内容点击输入文本内容</a:t>
            </a:r>
          </a:p>
          <a:p>
            <a:pPr algn="ctr"/>
            <a:endPar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endParaRPr>
          </a:p>
          <a:p>
            <a:pPr algn="ctr"/>
            <a:endPar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35"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36"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1"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p:tgtEl>
                                          <p:spTgt spid="35"/>
                                        </p:tgtEl>
                                        <p:attrNameLst>
                                          <p:attrName>ppt_y</p:attrName>
                                        </p:attrNameLst>
                                      </p:cBhvr>
                                      <p:tavLst>
                                        <p:tav tm="0">
                                          <p:val>
                                            <p:strVal val="#ppt_y-#ppt_h*1.125000"/>
                                          </p:val>
                                        </p:tav>
                                        <p:tav tm="100000">
                                          <p:val>
                                            <p:strVal val="#ppt_y"/>
                                          </p:val>
                                        </p:tav>
                                      </p:tavLst>
                                    </p:anim>
                                    <p:animEffect transition="in" filter="wipe(down)">
                                      <p:cBhvr>
                                        <p:cTn id="8" dur="500"/>
                                        <p:tgtEl>
                                          <p:spTgt spid="35"/>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p:tgtEl>
                                          <p:spTgt spid="36"/>
                                        </p:tgtEl>
                                        <p:attrNameLst>
                                          <p:attrName>ppt_y</p:attrName>
                                        </p:attrNameLst>
                                      </p:cBhvr>
                                      <p:tavLst>
                                        <p:tav tm="0">
                                          <p:val>
                                            <p:strVal val="#ppt_y-#ppt_h*1.125000"/>
                                          </p:val>
                                        </p:tav>
                                        <p:tav tm="100000">
                                          <p:val>
                                            <p:strVal val="#ppt_y"/>
                                          </p:val>
                                        </p:tav>
                                      </p:tavLst>
                                    </p:anim>
                                    <p:animEffect transition="in" filter="wipe(down)">
                                      <p:cBhvr>
                                        <p:cTn id="12" dur="500"/>
                                        <p:tgtEl>
                                          <p:spTgt spid="36"/>
                                        </p:tgtEl>
                                      </p:cBhvr>
                                    </p:animEffect>
                                  </p:childTnLst>
                                </p:cTn>
                              </p:par>
                            </p:childTnLst>
                          </p:cTn>
                        </p:par>
                        <p:par>
                          <p:cTn id="13" fill="hold" nodeType="afterGroup">
                            <p:stCondLst>
                              <p:cond delay="500"/>
                            </p:stCondLst>
                            <p:childTnLst>
                              <p:par>
                                <p:cTn id="14" presetID="49" presetClass="entr" presetSubtype="0" decel="100000" fill="hold" nodeType="after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p:cTn id="16" dur="500" fill="hold"/>
                                        <p:tgtEl>
                                          <p:spTgt spid="26"/>
                                        </p:tgtEl>
                                        <p:attrNameLst>
                                          <p:attrName>ppt_w</p:attrName>
                                        </p:attrNameLst>
                                      </p:cBhvr>
                                      <p:tavLst>
                                        <p:tav tm="0">
                                          <p:val>
                                            <p:fltVal val="0"/>
                                          </p:val>
                                        </p:tav>
                                        <p:tav tm="100000">
                                          <p:val>
                                            <p:strVal val="#ppt_w"/>
                                          </p:val>
                                        </p:tav>
                                      </p:tavLst>
                                    </p:anim>
                                    <p:anim calcmode="lin" valueType="num">
                                      <p:cBhvr>
                                        <p:cTn id="17" dur="500" fill="hold"/>
                                        <p:tgtEl>
                                          <p:spTgt spid="26"/>
                                        </p:tgtEl>
                                        <p:attrNameLst>
                                          <p:attrName>ppt_h</p:attrName>
                                        </p:attrNameLst>
                                      </p:cBhvr>
                                      <p:tavLst>
                                        <p:tav tm="0">
                                          <p:val>
                                            <p:fltVal val="0"/>
                                          </p:val>
                                        </p:tav>
                                        <p:tav tm="100000">
                                          <p:val>
                                            <p:strVal val="#ppt_h"/>
                                          </p:val>
                                        </p:tav>
                                      </p:tavLst>
                                    </p:anim>
                                    <p:anim calcmode="lin" valueType="num">
                                      <p:cBhvr>
                                        <p:cTn id="18" dur="500" fill="hold"/>
                                        <p:tgtEl>
                                          <p:spTgt spid="26"/>
                                        </p:tgtEl>
                                        <p:attrNameLst>
                                          <p:attrName>style.rotation</p:attrName>
                                        </p:attrNameLst>
                                      </p:cBhvr>
                                      <p:tavLst>
                                        <p:tav tm="0">
                                          <p:val>
                                            <p:fltVal val="360"/>
                                          </p:val>
                                        </p:tav>
                                        <p:tav tm="100000">
                                          <p:val>
                                            <p:fltVal val="0"/>
                                          </p:val>
                                        </p:tav>
                                      </p:tavLst>
                                    </p:anim>
                                    <p:animEffect transition="in" filter="fade">
                                      <p:cBhvr>
                                        <p:cTn id="19" dur="500"/>
                                        <p:tgtEl>
                                          <p:spTgt spid="26"/>
                                        </p:tgtEl>
                                      </p:cBhvr>
                                    </p:animEffect>
                                  </p:childTnLst>
                                </p:cTn>
                              </p:par>
                            </p:childTnLst>
                          </p:cTn>
                        </p:par>
                        <p:par>
                          <p:cTn id="20" fill="hold" nodeType="afterGroup">
                            <p:stCondLst>
                              <p:cond delay="1000"/>
                            </p:stCondLst>
                            <p:childTnLst>
                              <p:par>
                                <p:cTn id="21" presetID="2" presetClass="entr" presetSubtype="4" decel="100000" fill="hold" grpId="0" nodeType="after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fill="hold"/>
                                        <p:tgtEl>
                                          <p:spTgt spid="30"/>
                                        </p:tgtEl>
                                        <p:attrNameLst>
                                          <p:attrName>ppt_x</p:attrName>
                                        </p:attrNameLst>
                                      </p:cBhvr>
                                      <p:tavLst>
                                        <p:tav tm="0">
                                          <p:val>
                                            <p:strVal val="#ppt_x"/>
                                          </p:val>
                                        </p:tav>
                                        <p:tav tm="100000">
                                          <p:val>
                                            <p:strVal val="#ppt_x"/>
                                          </p:val>
                                        </p:tav>
                                      </p:tavLst>
                                    </p:anim>
                                    <p:anim calcmode="lin" valueType="num">
                                      <p:cBhvr additive="base">
                                        <p:cTn id="24" dur="500" fill="hold"/>
                                        <p:tgtEl>
                                          <p:spTgt spid="30"/>
                                        </p:tgtEl>
                                        <p:attrNameLst>
                                          <p:attrName>ppt_y</p:attrName>
                                        </p:attrNameLst>
                                      </p:cBhvr>
                                      <p:tavLst>
                                        <p:tav tm="0">
                                          <p:val>
                                            <p:strVal val="1+#ppt_h/2"/>
                                          </p:val>
                                        </p:tav>
                                        <p:tav tm="100000">
                                          <p:val>
                                            <p:strVal val="#ppt_y"/>
                                          </p:val>
                                        </p:tav>
                                      </p:tavLst>
                                    </p:anim>
                                  </p:childTnLst>
                                </p:cTn>
                              </p:par>
                            </p:childTnLst>
                          </p:cTn>
                        </p:par>
                        <p:par>
                          <p:cTn id="25" fill="hold" nodeType="afterGroup">
                            <p:stCondLst>
                              <p:cond delay="1500"/>
                            </p:stCondLst>
                            <p:childTnLst>
                              <p:par>
                                <p:cTn id="26" presetID="49" presetClass="entr" presetSubtype="0" decel="100000" fill="hold" nodeType="after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p:cTn id="28" dur="500" fill="hold"/>
                                        <p:tgtEl>
                                          <p:spTgt spid="27"/>
                                        </p:tgtEl>
                                        <p:attrNameLst>
                                          <p:attrName>ppt_w</p:attrName>
                                        </p:attrNameLst>
                                      </p:cBhvr>
                                      <p:tavLst>
                                        <p:tav tm="0">
                                          <p:val>
                                            <p:fltVal val="0"/>
                                          </p:val>
                                        </p:tav>
                                        <p:tav tm="100000">
                                          <p:val>
                                            <p:strVal val="#ppt_w"/>
                                          </p:val>
                                        </p:tav>
                                      </p:tavLst>
                                    </p:anim>
                                    <p:anim calcmode="lin" valueType="num">
                                      <p:cBhvr>
                                        <p:cTn id="29" dur="500" fill="hold"/>
                                        <p:tgtEl>
                                          <p:spTgt spid="27"/>
                                        </p:tgtEl>
                                        <p:attrNameLst>
                                          <p:attrName>ppt_h</p:attrName>
                                        </p:attrNameLst>
                                      </p:cBhvr>
                                      <p:tavLst>
                                        <p:tav tm="0">
                                          <p:val>
                                            <p:fltVal val="0"/>
                                          </p:val>
                                        </p:tav>
                                        <p:tav tm="100000">
                                          <p:val>
                                            <p:strVal val="#ppt_h"/>
                                          </p:val>
                                        </p:tav>
                                      </p:tavLst>
                                    </p:anim>
                                    <p:anim calcmode="lin" valueType="num">
                                      <p:cBhvr>
                                        <p:cTn id="30" dur="500" fill="hold"/>
                                        <p:tgtEl>
                                          <p:spTgt spid="27"/>
                                        </p:tgtEl>
                                        <p:attrNameLst>
                                          <p:attrName>style.rotation</p:attrName>
                                        </p:attrNameLst>
                                      </p:cBhvr>
                                      <p:tavLst>
                                        <p:tav tm="0">
                                          <p:val>
                                            <p:fltVal val="360"/>
                                          </p:val>
                                        </p:tav>
                                        <p:tav tm="100000">
                                          <p:val>
                                            <p:fltVal val="0"/>
                                          </p:val>
                                        </p:tav>
                                      </p:tavLst>
                                    </p:anim>
                                    <p:animEffect transition="in" filter="fade">
                                      <p:cBhvr>
                                        <p:cTn id="31" dur="500"/>
                                        <p:tgtEl>
                                          <p:spTgt spid="27"/>
                                        </p:tgtEl>
                                      </p:cBhvr>
                                    </p:animEffect>
                                  </p:childTnLst>
                                </p:cTn>
                              </p:par>
                            </p:childTnLst>
                          </p:cTn>
                        </p:par>
                        <p:par>
                          <p:cTn id="32" fill="hold" nodeType="afterGroup">
                            <p:stCondLst>
                              <p:cond delay="2000"/>
                            </p:stCondLst>
                            <p:childTnLst>
                              <p:par>
                                <p:cTn id="33" presetID="2" presetClass="entr" presetSubtype="4" decel="100000" fill="hold" grpId="0" nodeType="afterEffect">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500" fill="hold"/>
                                        <p:tgtEl>
                                          <p:spTgt spid="31"/>
                                        </p:tgtEl>
                                        <p:attrNameLst>
                                          <p:attrName>ppt_x</p:attrName>
                                        </p:attrNameLst>
                                      </p:cBhvr>
                                      <p:tavLst>
                                        <p:tav tm="0">
                                          <p:val>
                                            <p:strVal val="#ppt_x"/>
                                          </p:val>
                                        </p:tav>
                                        <p:tav tm="100000">
                                          <p:val>
                                            <p:strVal val="#ppt_x"/>
                                          </p:val>
                                        </p:tav>
                                      </p:tavLst>
                                    </p:anim>
                                    <p:anim calcmode="lin" valueType="num">
                                      <p:cBhvr additive="base">
                                        <p:cTn id="36" dur="500" fill="hold"/>
                                        <p:tgtEl>
                                          <p:spTgt spid="31"/>
                                        </p:tgtEl>
                                        <p:attrNameLst>
                                          <p:attrName>ppt_y</p:attrName>
                                        </p:attrNameLst>
                                      </p:cBhvr>
                                      <p:tavLst>
                                        <p:tav tm="0">
                                          <p:val>
                                            <p:strVal val="1+#ppt_h/2"/>
                                          </p:val>
                                        </p:tav>
                                        <p:tav tm="100000">
                                          <p:val>
                                            <p:strVal val="#ppt_y"/>
                                          </p:val>
                                        </p:tav>
                                      </p:tavLst>
                                    </p:anim>
                                  </p:childTnLst>
                                </p:cTn>
                              </p:par>
                            </p:childTnLst>
                          </p:cTn>
                        </p:par>
                        <p:par>
                          <p:cTn id="37" fill="hold" nodeType="afterGroup">
                            <p:stCondLst>
                              <p:cond delay="2500"/>
                            </p:stCondLst>
                            <p:childTnLst>
                              <p:par>
                                <p:cTn id="38" presetID="49" presetClass="entr" presetSubtype="0" decel="100000" fill="hold" nodeType="afterEffect">
                                  <p:stCondLst>
                                    <p:cond delay="0"/>
                                  </p:stCondLst>
                                  <p:childTnLst>
                                    <p:set>
                                      <p:cBhvr>
                                        <p:cTn id="39" dur="1" fill="hold">
                                          <p:stCondLst>
                                            <p:cond delay="0"/>
                                          </p:stCondLst>
                                        </p:cTn>
                                        <p:tgtEl>
                                          <p:spTgt spid="28"/>
                                        </p:tgtEl>
                                        <p:attrNameLst>
                                          <p:attrName>style.visibility</p:attrName>
                                        </p:attrNameLst>
                                      </p:cBhvr>
                                      <p:to>
                                        <p:strVal val="visible"/>
                                      </p:to>
                                    </p:set>
                                    <p:anim calcmode="lin" valueType="num">
                                      <p:cBhvr>
                                        <p:cTn id="40" dur="500" fill="hold"/>
                                        <p:tgtEl>
                                          <p:spTgt spid="28"/>
                                        </p:tgtEl>
                                        <p:attrNameLst>
                                          <p:attrName>ppt_w</p:attrName>
                                        </p:attrNameLst>
                                      </p:cBhvr>
                                      <p:tavLst>
                                        <p:tav tm="0">
                                          <p:val>
                                            <p:fltVal val="0"/>
                                          </p:val>
                                        </p:tav>
                                        <p:tav tm="100000">
                                          <p:val>
                                            <p:strVal val="#ppt_w"/>
                                          </p:val>
                                        </p:tav>
                                      </p:tavLst>
                                    </p:anim>
                                    <p:anim calcmode="lin" valueType="num">
                                      <p:cBhvr>
                                        <p:cTn id="41" dur="500" fill="hold"/>
                                        <p:tgtEl>
                                          <p:spTgt spid="28"/>
                                        </p:tgtEl>
                                        <p:attrNameLst>
                                          <p:attrName>ppt_h</p:attrName>
                                        </p:attrNameLst>
                                      </p:cBhvr>
                                      <p:tavLst>
                                        <p:tav tm="0">
                                          <p:val>
                                            <p:fltVal val="0"/>
                                          </p:val>
                                        </p:tav>
                                        <p:tav tm="100000">
                                          <p:val>
                                            <p:strVal val="#ppt_h"/>
                                          </p:val>
                                        </p:tav>
                                      </p:tavLst>
                                    </p:anim>
                                    <p:anim calcmode="lin" valueType="num">
                                      <p:cBhvr>
                                        <p:cTn id="42" dur="500" fill="hold"/>
                                        <p:tgtEl>
                                          <p:spTgt spid="28"/>
                                        </p:tgtEl>
                                        <p:attrNameLst>
                                          <p:attrName>style.rotation</p:attrName>
                                        </p:attrNameLst>
                                      </p:cBhvr>
                                      <p:tavLst>
                                        <p:tav tm="0">
                                          <p:val>
                                            <p:fltVal val="360"/>
                                          </p:val>
                                        </p:tav>
                                        <p:tav tm="100000">
                                          <p:val>
                                            <p:fltVal val="0"/>
                                          </p:val>
                                        </p:tav>
                                      </p:tavLst>
                                    </p:anim>
                                    <p:animEffect transition="in" filter="fade">
                                      <p:cBhvr>
                                        <p:cTn id="43" dur="500"/>
                                        <p:tgtEl>
                                          <p:spTgt spid="28"/>
                                        </p:tgtEl>
                                      </p:cBhvr>
                                    </p:animEffect>
                                  </p:childTnLst>
                                </p:cTn>
                              </p:par>
                            </p:childTnLst>
                          </p:cTn>
                        </p:par>
                        <p:par>
                          <p:cTn id="44" fill="hold" nodeType="afterGroup">
                            <p:stCondLst>
                              <p:cond delay="3000"/>
                            </p:stCondLst>
                            <p:childTnLst>
                              <p:par>
                                <p:cTn id="45" presetID="2" presetClass="entr" presetSubtype="4" decel="100000"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500" fill="hold"/>
                                        <p:tgtEl>
                                          <p:spTgt spid="32"/>
                                        </p:tgtEl>
                                        <p:attrNameLst>
                                          <p:attrName>ppt_x</p:attrName>
                                        </p:attrNameLst>
                                      </p:cBhvr>
                                      <p:tavLst>
                                        <p:tav tm="0">
                                          <p:val>
                                            <p:strVal val="#ppt_x"/>
                                          </p:val>
                                        </p:tav>
                                        <p:tav tm="100000">
                                          <p:val>
                                            <p:strVal val="#ppt_x"/>
                                          </p:val>
                                        </p:tav>
                                      </p:tavLst>
                                    </p:anim>
                                    <p:anim calcmode="lin" valueType="num">
                                      <p:cBhvr additive="base">
                                        <p:cTn id="48" dur="500" fill="hold"/>
                                        <p:tgtEl>
                                          <p:spTgt spid="32"/>
                                        </p:tgtEl>
                                        <p:attrNameLst>
                                          <p:attrName>ppt_y</p:attrName>
                                        </p:attrNameLst>
                                      </p:cBhvr>
                                      <p:tavLst>
                                        <p:tav tm="0">
                                          <p:val>
                                            <p:strVal val="1+#ppt_h/2"/>
                                          </p:val>
                                        </p:tav>
                                        <p:tav tm="100000">
                                          <p:val>
                                            <p:strVal val="#ppt_y"/>
                                          </p:val>
                                        </p:tav>
                                      </p:tavLst>
                                    </p:anim>
                                  </p:childTnLst>
                                </p:cTn>
                              </p:par>
                            </p:childTnLst>
                          </p:cTn>
                        </p:par>
                        <p:par>
                          <p:cTn id="49" fill="hold" nodeType="afterGroup">
                            <p:stCondLst>
                              <p:cond delay="3500"/>
                            </p:stCondLst>
                            <p:childTnLst>
                              <p:par>
                                <p:cTn id="50" presetID="49" presetClass="entr" presetSubtype="0" decel="100000" fill="hold" nodeType="afterEffect">
                                  <p:stCondLst>
                                    <p:cond delay="0"/>
                                  </p:stCondLst>
                                  <p:childTnLst>
                                    <p:set>
                                      <p:cBhvr>
                                        <p:cTn id="51" dur="1" fill="hold">
                                          <p:stCondLst>
                                            <p:cond delay="0"/>
                                          </p:stCondLst>
                                        </p:cTn>
                                        <p:tgtEl>
                                          <p:spTgt spid="29"/>
                                        </p:tgtEl>
                                        <p:attrNameLst>
                                          <p:attrName>style.visibility</p:attrName>
                                        </p:attrNameLst>
                                      </p:cBhvr>
                                      <p:to>
                                        <p:strVal val="visible"/>
                                      </p:to>
                                    </p:set>
                                    <p:anim calcmode="lin" valueType="num">
                                      <p:cBhvr>
                                        <p:cTn id="52" dur="500" fill="hold"/>
                                        <p:tgtEl>
                                          <p:spTgt spid="29"/>
                                        </p:tgtEl>
                                        <p:attrNameLst>
                                          <p:attrName>ppt_w</p:attrName>
                                        </p:attrNameLst>
                                      </p:cBhvr>
                                      <p:tavLst>
                                        <p:tav tm="0">
                                          <p:val>
                                            <p:fltVal val="0"/>
                                          </p:val>
                                        </p:tav>
                                        <p:tav tm="100000">
                                          <p:val>
                                            <p:strVal val="#ppt_w"/>
                                          </p:val>
                                        </p:tav>
                                      </p:tavLst>
                                    </p:anim>
                                    <p:anim calcmode="lin" valueType="num">
                                      <p:cBhvr>
                                        <p:cTn id="53" dur="500" fill="hold"/>
                                        <p:tgtEl>
                                          <p:spTgt spid="29"/>
                                        </p:tgtEl>
                                        <p:attrNameLst>
                                          <p:attrName>ppt_h</p:attrName>
                                        </p:attrNameLst>
                                      </p:cBhvr>
                                      <p:tavLst>
                                        <p:tav tm="0">
                                          <p:val>
                                            <p:fltVal val="0"/>
                                          </p:val>
                                        </p:tav>
                                        <p:tav tm="100000">
                                          <p:val>
                                            <p:strVal val="#ppt_h"/>
                                          </p:val>
                                        </p:tav>
                                      </p:tavLst>
                                    </p:anim>
                                    <p:anim calcmode="lin" valueType="num">
                                      <p:cBhvr>
                                        <p:cTn id="54" dur="500" fill="hold"/>
                                        <p:tgtEl>
                                          <p:spTgt spid="29"/>
                                        </p:tgtEl>
                                        <p:attrNameLst>
                                          <p:attrName>style.rotation</p:attrName>
                                        </p:attrNameLst>
                                      </p:cBhvr>
                                      <p:tavLst>
                                        <p:tav tm="0">
                                          <p:val>
                                            <p:fltVal val="360"/>
                                          </p:val>
                                        </p:tav>
                                        <p:tav tm="100000">
                                          <p:val>
                                            <p:fltVal val="0"/>
                                          </p:val>
                                        </p:tav>
                                      </p:tavLst>
                                    </p:anim>
                                    <p:animEffect transition="in" filter="fade">
                                      <p:cBhvr>
                                        <p:cTn id="55" dur="500"/>
                                        <p:tgtEl>
                                          <p:spTgt spid="29"/>
                                        </p:tgtEl>
                                      </p:cBhvr>
                                    </p:animEffect>
                                  </p:childTnLst>
                                </p:cTn>
                              </p:par>
                            </p:childTnLst>
                          </p:cTn>
                        </p:par>
                        <p:par>
                          <p:cTn id="56" fill="hold" nodeType="afterGroup">
                            <p:stCondLst>
                              <p:cond delay="4000"/>
                            </p:stCondLst>
                            <p:childTnLst>
                              <p:par>
                                <p:cTn id="57" presetID="2" presetClass="entr" presetSubtype="4" decel="100000"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 calcmode="lin" valueType="num">
                                      <p:cBhvr additive="base">
                                        <p:cTn id="59" dur="500" fill="hold"/>
                                        <p:tgtEl>
                                          <p:spTgt spid="33"/>
                                        </p:tgtEl>
                                        <p:attrNameLst>
                                          <p:attrName>ppt_x</p:attrName>
                                        </p:attrNameLst>
                                      </p:cBhvr>
                                      <p:tavLst>
                                        <p:tav tm="0">
                                          <p:val>
                                            <p:strVal val="#ppt_x"/>
                                          </p:val>
                                        </p:tav>
                                        <p:tav tm="100000">
                                          <p:val>
                                            <p:strVal val="#ppt_x"/>
                                          </p:val>
                                        </p:tav>
                                      </p:tavLst>
                                    </p:anim>
                                    <p:anim calcmode="lin" valueType="num">
                                      <p:cBhvr additive="base">
                                        <p:cTn id="60"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61" fill="hold" nodeType="clickPar">
                      <p:stCondLst>
                        <p:cond delay="indefinite"/>
                      </p:stCondLst>
                      <p:childTnLst>
                        <p:par>
                          <p:cTn id="62" fill="hold" nodeType="withGroup">
                            <p:stCondLst>
                              <p:cond delay="0"/>
                            </p:stCondLst>
                            <p:childTnLst>
                              <p:par>
                                <p:cTn id="63" presetID="16" presetClass="entr" presetSubtype="37" fill="hold" grpId="0" nodeType="clickEffect">
                                  <p:stCondLst>
                                    <p:cond delay="0"/>
                                  </p:stCondLst>
                                  <p:childTnLst>
                                    <p:set>
                                      <p:cBhvr>
                                        <p:cTn id="64" dur="1" fill="hold">
                                          <p:stCondLst>
                                            <p:cond delay="0"/>
                                          </p:stCondLst>
                                        </p:cTn>
                                        <p:tgtEl>
                                          <p:spTgt spid="34"/>
                                        </p:tgtEl>
                                        <p:attrNameLst>
                                          <p:attrName>style.visibility</p:attrName>
                                        </p:attrNameLst>
                                      </p:cBhvr>
                                      <p:to>
                                        <p:strVal val="visible"/>
                                      </p:to>
                                    </p:set>
                                    <p:animEffect transition="in" filter="barn(outVertical)">
                                      <p:cBhvr>
                                        <p:cTn id="6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P spid="34" grpId="0"/>
      <p:bldP spid="35" grpId="0"/>
      <p:bldP spid="3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Oval 53"/>
          <p:cNvSpPr>
            <a:spLocks noChangeArrowheads="1"/>
          </p:cNvSpPr>
          <p:nvPr/>
        </p:nvSpPr>
        <p:spPr bwMode="auto">
          <a:xfrm>
            <a:off x="2352870" y="1484108"/>
            <a:ext cx="838226" cy="838435"/>
          </a:xfrm>
          <a:prstGeom prst="ellipse">
            <a:avLst/>
          </a:prstGeom>
          <a:solidFill>
            <a:schemeClr val="bg1">
              <a:alpha val="39000"/>
            </a:schemeClr>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zh-CN" altLang="en-US" sz="1800">
              <a:latin typeface="微软雅黑" panose="020B0503020204020204" pitchFamily="34" charset="-122"/>
              <a:ea typeface="微软雅黑" panose="020B0503020204020204" pitchFamily="34" charset="-122"/>
            </a:endParaRPr>
          </a:p>
        </p:txBody>
      </p:sp>
      <p:sp>
        <p:nvSpPr>
          <p:cNvPr id="108" name="Oval 53"/>
          <p:cNvSpPr>
            <a:spLocks noChangeArrowheads="1"/>
          </p:cNvSpPr>
          <p:nvPr/>
        </p:nvSpPr>
        <p:spPr bwMode="auto">
          <a:xfrm>
            <a:off x="4108985" y="1055987"/>
            <a:ext cx="838226" cy="838435"/>
          </a:xfrm>
          <a:prstGeom prst="ellipse">
            <a:avLst/>
          </a:prstGeom>
          <a:solidFill>
            <a:schemeClr val="bg1">
              <a:alpha val="38000"/>
            </a:schemeClr>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zh-CN" altLang="en-US" sz="1800">
              <a:latin typeface="微软雅黑" panose="020B0503020204020204" pitchFamily="34" charset="-122"/>
              <a:ea typeface="微软雅黑" panose="020B0503020204020204" pitchFamily="34" charset="-122"/>
            </a:endParaRPr>
          </a:p>
        </p:txBody>
      </p:sp>
      <p:sp>
        <p:nvSpPr>
          <p:cNvPr id="109" name="Oval 53"/>
          <p:cNvSpPr>
            <a:spLocks noChangeArrowheads="1"/>
          </p:cNvSpPr>
          <p:nvPr/>
        </p:nvSpPr>
        <p:spPr bwMode="auto">
          <a:xfrm>
            <a:off x="6032497" y="1513046"/>
            <a:ext cx="838226" cy="838435"/>
          </a:xfrm>
          <a:prstGeom prst="ellipse">
            <a:avLst/>
          </a:prstGeom>
          <a:solidFill>
            <a:schemeClr val="bg1">
              <a:alpha val="37000"/>
            </a:schemeClr>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zh-CN" altLang="en-US" sz="1800">
              <a:latin typeface="微软雅黑" panose="020B0503020204020204" pitchFamily="34" charset="-122"/>
              <a:ea typeface="微软雅黑" panose="020B0503020204020204" pitchFamily="34" charset="-122"/>
            </a:endParaRPr>
          </a:p>
        </p:txBody>
      </p:sp>
      <p:sp>
        <p:nvSpPr>
          <p:cNvPr id="110" name="Oval 53"/>
          <p:cNvSpPr>
            <a:spLocks noChangeArrowheads="1"/>
          </p:cNvSpPr>
          <p:nvPr/>
        </p:nvSpPr>
        <p:spPr bwMode="auto">
          <a:xfrm>
            <a:off x="6955942" y="3138069"/>
            <a:ext cx="922049" cy="922279"/>
          </a:xfrm>
          <a:prstGeom prst="ellipse">
            <a:avLst/>
          </a:prstGeom>
          <a:solidFill>
            <a:schemeClr val="bg1">
              <a:alpha val="39000"/>
            </a:schemeClr>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zh-CN" altLang="en-US" sz="1800">
              <a:latin typeface="微软雅黑" panose="020B0503020204020204" pitchFamily="34" charset="-122"/>
              <a:ea typeface="微软雅黑" panose="020B0503020204020204" pitchFamily="34" charset="-122"/>
            </a:endParaRPr>
          </a:p>
        </p:txBody>
      </p:sp>
      <p:sp>
        <p:nvSpPr>
          <p:cNvPr id="111" name="Oval 53"/>
          <p:cNvSpPr>
            <a:spLocks noChangeArrowheads="1"/>
          </p:cNvSpPr>
          <p:nvPr/>
        </p:nvSpPr>
        <p:spPr bwMode="auto">
          <a:xfrm>
            <a:off x="1416668" y="3141655"/>
            <a:ext cx="838226" cy="838435"/>
          </a:xfrm>
          <a:prstGeom prst="ellipse">
            <a:avLst/>
          </a:prstGeom>
          <a:solidFill>
            <a:schemeClr val="bg1">
              <a:alpha val="39000"/>
            </a:schemeClr>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zh-CN" altLang="en-US" sz="1800">
              <a:latin typeface="微软雅黑" panose="020B0503020204020204" pitchFamily="34" charset="-122"/>
              <a:ea typeface="微软雅黑" panose="020B0503020204020204" pitchFamily="34" charset="-122"/>
            </a:endParaRPr>
          </a:p>
        </p:txBody>
      </p:sp>
      <p:sp>
        <p:nvSpPr>
          <p:cNvPr id="112" name="Freeform 7"/>
          <p:cNvSpPr>
            <a:spLocks noEditPoints="1"/>
          </p:cNvSpPr>
          <p:nvPr/>
        </p:nvSpPr>
        <p:spPr bwMode="auto">
          <a:xfrm>
            <a:off x="4412570" y="3337475"/>
            <a:ext cx="773112" cy="1825625"/>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chemeClr val="bg1"/>
          </a:solidFill>
          <a:ln>
            <a:noFill/>
          </a:ln>
          <a:effectLst>
            <a:outerShdw blurRad="76200" dir="13500000" sy="23000" kx="1200000" algn="br" rotWithShape="0">
              <a:prstClr val="black">
                <a:alpha val="6000"/>
              </a:prstClr>
            </a:outerShdw>
          </a:effectLst>
        </p:spPr>
        <p:txBody>
          <a:bodyPr lIns="91425" tIns="45712" rIns="91425" bIns="45712"/>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defTabSz="914036">
              <a:defRPr/>
            </a:pPr>
            <a:endParaRPr lang="id-ID">
              <a:solidFill>
                <a:sysClr val="windowText" lastClr="000000"/>
              </a:solidFill>
            </a:endParaRPr>
          </a:p>
        </p:txBody>
      </p:sp>
      <p:cxnSp>
        <p:nvCxnSpPr>
          <p:cNvPr id="113" name="Straight Connector 23"/>
          <p:cNvCxnSpPr/>
          <p:nvPr/>
        </p:nvCxnSpPr>
        <p:spPr>
          <a:xfrm flipV="1">
            <a:off x="4757057" y="2712000"/>
            <a:ext cx="0" cy="593725"/>
          </a:xfrm>
          <a:prstGeom prst="line">
            <a:avLst/>
          </a:prstGeom>
          <a:noFill/>
          <a:ln w="19050" cap="flat" cmpd="sng" algn="ctr">
            <a:solidFill>
              <a:schemeClr val="accent3">
                <a:lumMod val="50000"/>
              </a:schemeClr>
            </a:solidFill>
            <a:prstDash val="sysDot"/>
            <a:miter lim="800000"/>
            <a:headEnd type="oval" w="sm" len="sm"/>
            <a:tailEnd type="oval" w="sm" len="sm"/>
          </a:ln>
          <a:effectLst/>
        </p:spPr>
      </p:cxnSp>
      <p:sp>
        <p:nvSpPr>
          <p:cNvPr id="114" name="矩形 113"/>
          <p:cNvSpPr>
            <a:spLocks noChangeArrowheads="1"/>
          </p:cNvSpPr>
          <p:nvPr/>
        </p:nvSpPr>
        <p:spPr bwMode="auto">
          <a:xfrm>
            <a:off x="4160764" y="1210299"/>
            <a:ext cx="734666" cy="514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913" tIns="41456" rIns="82913" bIns="41456">
            <a:spAutoFit/>
          </a:bodyPr>
          <a:lstStyle/>
          <a:p>
            <a:pPr>
              <a:buFont typeface="Arial" pitchFamily="34" charset="0"/>
              <a:buNone/>
            </a:pPr>
            <a:r>
              <a:rPr lang="zh-CN" altLang="en-US" sz="1400" dirty="0">
                <a:solidFill>
                  <a:schemeClr val="bg1"/>
                </a:solidFill>
                <a:latin typeface="微软雅黑" pitchFamily="34" charset="-122"/>
                <a:ea typeface="微软雅黑" pitchFamily="34" charset="-122"/>
                <a:sym typeface="Calibri" pitchFamily="34" charset="0"/>
              </a:rPr>
              <a:t>竞争者</a:t>
            </a:r>
            <a:endParaRPr lang="en-US" altLang="zh-CN" sz="1400" dirty="0">
              <a:solidFill>
                <a:schemeClr val="bg1"/>
              </a:solidFill>
              <a:latin typeface="微软雅黑" pitchFamily="34" charset="-122"/>
              <a:ea typeface="微软雅黑" pitchFamily="34" charset="-122"/>
              <a:sym typeface="Calibri" pitchFamily="34" charset="0"/>
            </a:endParaRPr>
          </a:p>
          <a:p>
            <a:pPr algn="ctr">
              <a:buFont typeface="Arial" pitchFamily="34" charset="0"/>
              <a:buNone/>
            </a:pPr>
            <a:r>
              <a:rPr lang="zh-CN" altLang="en-US" sz="1400" dirty="0">
                <a:solidFill>
                  <a:schemeClr val="bg1"/>
                </a:solidFill>
                <a:latin typeface="微软雅黑" pitchFamily="34" charset="-122"/>
                <a:ea typeface="微软雅黑" pitchFamily="34" charset="-122"/>
                <a:sym typeface="Calibri" pitchFamily="34" charset="0"/>
              </a:rPr>
              <a:t>策略</a:t>
            </a:r>
          </a:p>
        </p:txBody>
      </p:sp>
      <p:sp>
        <p:nvSpPr>
          <p:cNvPr id="115" name="文本框 13"/>
          <p:cNvSpPr txBox="1"/>
          <p:nvPr/>
        </p:nvSpPr>
        <p:spPr>
          <a:xfrm>
            <a:off x="3918857" y="2054775"/>
            <a:ext cx="1676400" cy="454243"/>
          </a:xfrm>
          <a:prstGeom prst="rect">
            <a:avLst/>
          </a:prstGeom>
          <a:noFill/>
        </p:spPr>
        <p:txBody>
          <a:bodyPr lIns="65804" tIns="32901" rIns="65804" bIns="32901">
            <a:spAutoFit/>
          </a:bodyPr>
          <a:lstStyle/>
          <a:p>
            <a:pPr>
              <a:lnSpc>
                <a:spcPct val="120000"/>
              </a:lnSpc>
              <a:defRPr/>
            </a:pPr>
            <a:r>
              <a:rPr lang="zh-CN" altLang="en-US" sz="700" dirty="0">
                <a:solidFill>
                  <a:schemeClr val="bg1"/>
                </a:solidFill>
                <a:latin typeface="微软雅黑" panose="020B0503020204020204" pitchFamily="34" charset="-122"/>
                <a:ea typeface="微软雅黑" panose="020B0503020204020204" pitchFamily="34" charset="-122"/>
                <a:sym typeface="微软雅黑" pitchFamily="34" charset="-122"/>
              </a:rPr>
              <a:t>在此录入上述图表的综合描述说明，在此录入上述图表的综合描述说明，在此录入上述图表的综合描述说明</a:t>
            </a:r>
          </a:p>
        </p:txBody>
      </p:sp>
      <p:sp>
        <p:nvSpPr>
          <p:cNvPr id="116" name="Freeform 4"/>
          <p:cNvSpPr>
            <a:spLocks noEditPoints="1"/>
          </p:cNvSpPr>
          <p:nvPr/>
        </p:nvSpPr>
        <p:spPr bwMode="auto">
          <a:xfrm>
            <a:off x="3772807" y="3353350"/>
            <a:ext cx="550863" cy="1717675"/>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accent1">
              <a:lumMod val="20000"/>
              <a:lumOff val="80000"/>
            </a:schemeClr>
          </a:solidFill>
          <a:ln>
            <a:noFill/>
          </a:ln>
          <a:effectLst>
            <a:outerShdw blurRad="76200" dir="13500000" sy="23000" kx="1200000" algn="br" rotWithShape="0">
              <a:prstClr val="black">
                <a:alpha val="6000"/>
              </a:prstClr>
            </a:outerShdw>
          </a:effectLst>
        </p:spPr>
        <p:txBody>
          <a:bodyPr lIns="91425" tIns="45712" rIns="91425" bIns="45712"/>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defTabSz="914036">
              <a:defRPr/>
            </a:pPr>
            <a:endParaRPr lang="id-ID">
              <a:solidFill>
                <a:sysClr val="windowText" lastClr="000000"/>
              </a:solidFill>
            </a:endParaRPr>
          </a:p>
        </p:txBody>
      </p:sp>
      <p:cxnSp>
        <p:nvCxnSpPr>
          <p:cNvPr id="117" name="Straight Connector 26"/>
          <p:cNvCxnSpPr/>
          <p:nvPr/>
        </p:nvCxnSpPr>
        <p:spPr>
          <a:xfrm flipH="1" flipV="1">
            <a:off x="4061732" y="2902500"/>
            <a:ext cx="0" cy="309563"/>
          </a:xfrm>
          <a:prstGeom prst="line">
            <a:avLst/>
          </a:prstGeom>
          <a:noFill/>
          <a:ln w="19050" cap="flat" cmpd="sng" algn="ctr">
            <a:solidFill>
              <a:schemeClr val="accent3">
                <a:lumMod val="50000"/>
              </a:schemeClr>
            </a:solidFill>
            <a:prstDash val="sysDot"/>
            <a:miter lim="800000"/>
            <a:headEnd type="oval" w="sm" len="sm"/>
            <a:tailEnd type="oval" w="sm" len="sm"/>
          </a:ln>
          <a:effectLst/>
        </p:spPr>
      </p:cxnSp>
      <p:cxnSp>
        <p:nvCxnSpPr>
          <p:cNvPr id="118" name="Straight Connector 27"/>
          <p:cNvCxnSpPr/>
          <p:nvPr/>
        </p:nvCxnSpPr>
        <p:spPr>
          <a:xfrm flipH="1">
            <a:off x="3645808" y="2889799"/>
            <a:ext cx="415925" cy="0"/>
          </a:xfrm>
          <a:prstGeom prst="line">
            <a:avLst/>
          </a:prstGeom>
          <a:noFill/>
          <a:ln w="19050" cap="flat" cmpd="sng" algn="ctr">
            <a:solidFill>
              <a:schemeClr val="accent3">
                <a:lumMod val="50000"/>
              </a:schemeClr>
            </a:solidFill>
            <a:prstDash val="sysDot"/>
            <a:miter lim="800000"/>
            <a:headEnd type="oval" w="sm" len="sm"/>
            <a:tailEnd type="oval" w="sm" len="sm"/>
          </a:ln>
          <a:effectLst/>
        </p:spPr>
      </p:cxnSp>
      <p:sp>
        <p:nvSpPr>
          <p:cNvPr id="119" name="矩形 118"/>
          <p:cNvSpPr>
            <a:spLocks noChangeArrowheads="1"/>
          </p:cNvSpPr>
          <p:nvPr/>
        </p:nvSpPr>
        <p:spPr bwMode="auto">
          <a:xfrm>
            <a:off x="2407201" y="1675362"/>
            <a:ext cx="729563" cy="514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913" tIns="41456" rIns="82913" bIns="41456">
            <a:spAutoFit/>
          </a:bodyPr>
          <a:lstStyle/>
          <a:p>
            <a:pPr>
              <a:buFont typeface="Arial" pitchFamily="34" charset="0"/>
              <a:buNone/>
            </a:pPr>
            <a:r>
              <a:rPr lang="zh-CN" altLang="en-US" sz="1400" dirty="0">
                <a:solidFill>
                  <a:schemeClr val="bg1"/>
                </a:solidFill>
                <a:latin typeface="微软雅黑" pitchFamily="34" charset="-122"/>
                <a:ea typeface="微软雅黑" pitchFamily="34" charset="-122"/>
                <a:sym typeface="Calibri" pitchFamily="34" charset="0"/>
              </a:rPr>
              <a:t>竞争者</a:t>
            </a:r>
            <a:endParaRPr lang="en-US" altLang="zh-CN" sz="1400" dirty="0">
              <a:solidFill>
                <a:schemeClr val="bg1"/>
              </a:solidFill>
              <a:latin typeface="微软雅黑" pitchFamily="34" charset="-122"/>
              <a:ea typeface="微软雅黑" pitchFamily="34" charset="-122"/>
              <a:sym typeface="Calibri" pitchFamily="34" charset="0"/>
            </a:endParaRPr>
          </a:p>
          <a:p>
            <a:pPr algn="ctr">
              <a:buFont typeface="Arial" pitchFamily="34" charset="0"/>
              <a:buNone/>
            </a:pPr>
            <a:r>
              <a:rPr lang="zh-CN" altLang="en-US" sz="1400" dirty="0">
                <a:solidFill>
                  <a:schemeClr val="bg1"/>
                </a:solidFill>
                <a:latin typeface="微软雅黑" pitchFamily="34" charset="-122"/>
                <a:ea typeface="微软雅黑" pitchFamily="34" charset="-122"/>
                <a:sym typeface="Calibri" pitchFamily="34" charset="0"/>
              </a:rPr>
              <a:t>目标</a:t>
            </a:r>
          </a:p>
        </p:txBody>
      </p:sp>
      <p:sp>
        <p:nvSpPr>
          <p:cNvPr id="120" name="文本框 13"/>
          <p:cNvSpPr txBox="1"/>
          <p:nvPr/>
        </p:nvSpPr>
        <p:spPr>
          <a:xfrm>
            <a:off x="2166257" y="2432599"/>
            <a:ext cx="1676400" cy="454243"/>
          </a:xfrm>
          <a:prstGeom prst="rect">
            <a:avLst/>
          </a:prstGeom>
          <a:noFill/>
        </p:spPr>
        <p:txBody>
          <a:bodyPr lIns="65804" tIns="32901" rIns="65804" bIns="32901">
            <a:spAutoFit/>
          </a:bodyPr>
          <a:lstStyle/>
          <a:p>
            <a:pPr>
              <a:lnSpc>
                <a:spcPct val="120000"/>
              </a:lnSpc>
              <a:defRPr/>
            </a:pPr>
            <a:r>
              <a:rPr lang="zh-CN" altLang="en-US" sz="700" dirty="0">
                <a:solidFill>
                  <a:schemeClr val="bg1"/>
                </a:solidFill>
                <a:latin typeface="微软雅黑" panose="020B0503020204020204" pitchFamily="34" charset="-122"/>
                <a:ea typeface="微软雅黑" panose="020B0503020204020204" pitchFamily="34" charset="-122"/>
                <a:sym typeface="微软雅黑" pitchFamily="34" charset="-122"/>
              </a:rPr>
              <a:t>在此录入上述图表的综合描述说明，在此录入上述图表的综合描述说明，在此录入上述图表的综合描述说明</a:t>
            </a:r>
          </a:p>
        </p:txBody>
      </p:sp>
      <p:sp>
        <p:nvSpPr>
          <p:cNvPr id="121" name="Freeform 6"/>
          <p:cNvSpPr>
            <a:spLocks noEditPoints="1"/>
          </p:cNvSpPr>
          <p:nvPr/>
        </p:nvSpPr>
        <p:spPr bwMode="auto">
          <a:xfrm>
            <a:off x="5272994" y="3305724"/>
            <a:ext cx="468312" cy="1741488"/>
          </a:xfrm>
          <a:custGeom>
            <a:avLst/>
            <a:gdLst>
              <a:gd name="T0" fmla="*/ 221 w 224"/>
              <a:gd name="T1" fmla="*/ 237 h 906"/>
              <a:gd name="T2" fmla="*/ 178 w 224"/>
              <a:gd name="T3" fmla="*/ 151 h 906"/>
              <a:gd name="T4" fmla="*/ 161 w 224"/>
              <a:gd name="T5" fmla="*/ 98 h 906"/>
              <a:gd name="T6" fmla="*/ 148 w 224"/>
              <a:gd name="T7" fmla="*/ 36 h 906"/>
              <a:gd name="T8" fmla="*/ 107 w 224"/>
              <a:gd name="T9" fmla="*/ 0 h 906"/>
              <a:gd name="T10" fmla="*/ 63 w 224"/>
              <a:gd name="T11" fmla="*/ 101 h 906"/>
              <a:gd name="T12" fmla="*/ 48 w 224"/>
              <a:gd name="T13" fmla="*/ 145 h 906"/>
              <a:gd name="T14" fmla="*/ 7 w 224"/>
              <a:gd name="T15" fmla="*/ 204 h 906"/>
              <a:gd name="T16" fmla="*/ 2 w 224"/>
              <a:gd name="T17" fmla="*/ 302 h 906"/>
              <a:gd name="T18" fmla="*/ 28 w 224"/>
              <a:gd name="T19" fmla="*/ 360 h 906"/>
              <a:gd name="T20" fmla="*/ 31 w 224"/>
              <a:gd name="T21" fmla="*/ 411 h 906"/>
              <a:gd name="T22" fmla="*/ 35 w 224"/>
              <a:gd name="T23" fmla="*/ 565 h 906"/>
              <a:gd name="T24" fmla="*/ 54 w 224"/>
              <a:gd name="T25" fmla="*/ 607 h 906"/>
              <a:gd name="T26" fmla="*/ 81 w 224"/>
              <a:gd name="T27" fmla="*/ 790 h 906"/>
              <a:gd name="T28" fmla="*/ 89 w 224"/>
              <a:gd name="T29" fmla="*/ 869 h 906"/>
              <a:gd name="T30" fmla="*/ 112 w 224"/>
              <a:gd name="T31" fmla="*/ 906 h 906"/>
              <a:gd name="T32" fmla="*/ 122 w 224"/>
              <a:gd name="T33" fmla="*/ 847 h 906"/>
              <a:gd name="T34" fmla="*/ 157 w 224"/>
              <a:gd name="T35" fmla="*/ 853 h 906"/>
              <a:gd name="T36" fmla="*/ 124 w 224"/>
              <a:gd name="T37" fmla="*/ 764 h 906"/>
              <a:gd name="T38" fmla="*/ 156 w 224"/>
              <a:gd name="T39" fmla="*/ 611 h 906"/>
              <a:gd name="T40" fmla="*/ 166 w 224"/>
              <a:gd name="T41" fmla="*/ 582 h 906"/>
              <a:gd name="T42" fmla="*/ 190 w 224"/>
              <a:gd name="T43" fmla="*/ 474 h 906"/>
              <a:gd name="T44" fmla="*/ 206 w 224"/>
              <a:gd name="T45" fmla="*/ 414 h 906"/>
              <a:gd name="T46" fmla="*/ 192 w 224"/>
              <a:gd name="T47" fmla="*/ 313 h 906"/>
              <a:gd name="T48" fmla="*/ 73 w 224"/>
              <a:gd name="T49" fmla="*/ 279 h 906"/>
              <a:gd name="T50" fmla="*/ 63 w 224"/>
              <a:gd name="T51" fmla="*/ 289 h 906"/>
              <a:gd name="T52" fmla="*/ 73 w 224"/>
              <a:gd name="T53" fmla="*/ 269 h 906"/>
              <a:gd name="T54" fmla="*/ 110 w 224"/>
              <a:gd name="T55" fmla="*/ 621 h 906"/>
              <a:gd name="T56" fmla="*/ 107 w 224"/>
              <a:gd name="T57" fmla="*/ 646 h 906"/>
              <a:gd name="T58" fmla="*/ 104 w 224"/>
              <a:gd name="T59" fmla="*/ 612 h 906"/>
              <a:gd name="T60" fmla="*/ 110 w 224"/>
              <a:gd name="T61" fmla="*/ 580 h 906"/>
              <a:gd name="T62" fmla="*/ 116 w 224"/>
              <a:gd name="T63" fmla="*/ 225 h 906"/>
              <a:gd name="T64" fmla="*/ 91 w 224"/>
              <a:gd name="T65" fmla="*/ 130 h 906"/>
              <a:gd name="T66" fmla="*/ 115 w 224"/>
              <a:gd name="T67" fmla="*/ 200 h 906"/>
              <a:gd name="T68" fmla="*/ 128 w 224"/>
              <a:gd name="T69" fmla="*/ 156 h 906"/>
              <a:gd name="T70" fmla="*/ 143 w 224"/>
              <a:gd name="T71" fmla="*/ 147 h 906"/>
              <a:gd name="T72" fmla="*/ 116 w 224"/>
              <a:gd name="T73" fmla="*/ 225 h 906"/>
              <a:gd name="T74" fmla="*/ 138 w 224"/>
              <a:gd name="T75" fmla="*/ 333 h 906"/>
              <a:gd name="T76" fmla="*/ 149 w 224"/>
              <a:gd name="T77" fmla="*/ 315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4" h="906">
                <a:moveTo>
                  <a:pt x="215" y="296"/>
                </a:moveTo>
                <a:cubicBezTo>
                  <a:pt x="222" y="281"/>
                  <a:pt x="224" y="258"/>
                  <a:pt x="221" y="237"/>
                </a:cubicBezTo>
                <a:cubicBezTo>
                  <a:pt x="219" y="217"/>
                  <a:pt x="217" y="187"/>
                  <a:pt x="211" y="170"/>
                </a:cubicBezTo>
                <a:cubicBezTo>
                  <a:pt x="204" y="152"/>
                  <a:pt x="178" y="151"/>
                  <a:pt x="178" y="151"/>
                </a:cubicBezTo>
                <a:cubicBezTo>
                  <a:pt x="178" y="151"/>
                  <a:pt x="180" y="142"/>
                  <a:pt x="172" y="133"/>
                </a:cubicBezTo>
                <a:cubicBezTo>
                  <a:pt x="164" y="124"/>
                  <a:pt x="163" y="113"/>
                  <a:pt x="161" y="98"/>
                </a:cubicBezTo>
                <a:cubicBezTo>
                  <a:pt x="159" y="82"/>
                  <a:pt x="155" y="72"/>
                  <a:pt x="155" y="62"/>
                </a:cubicBezTo>
                <a:cubicBezTo>
                  <a:pt x="155" y="52"/>
                  <a:pt x="152" y="53"/>
                  <a:pt x="148" y="36"/>
                </a:cubicBezTo>
                <a:cubicBezTo>
                  <a:pt x="144" y="19"/>
                  <a:pt x="127" y="0"/>
                  <a:pt x="107" y="0"/>
                </a:cubicBezTo>
                <a:cubicBezTo>
                  <a:pt x="107" y="0"/>
                  <a:pt x="107" y="0"/>
                  <a:pt x="107" y="0"/>
                </a:cubicBezTo>
                <a:cubicBezTo>
                  <a:pt x="75" y="0"/>
                  <a:pt x="67" y="48"/>
                  <a:pt x="64" y="64"/>
                </a:cubicBezTo>
                <a:cubicBezTo>
                  <a:pt x="62" y="79"/>
                  <a:pt x="58" y="89"/>
                  <a:pt x="63" y="101"/>
                </a:cubicBezTo>
                <a:cubicBezTo>
                  <a:pt x="68" y="113"/>
                  <a:pt x="62" y="116"/>
                  <a:pt x="50" y="125"/>
                </a:cubicBezTo>
                <a:cubicBezTo>
                  <a:pt x="39" y="135"/>
                  <a:pt x="48" y="145"/>
                  <a:pt x="48" y="145"/>
                </a:cubicBezTo>
                <a:cubicBezTo>
                  <a:pt x="48" y="145"/>
                  <a:pt x="37" y="152"/>
                  <a:pt x="28" y="154"/>
                </a:cubicBezTo>
                <a:cubicBezTo>
                  <a:pt x="19" y="155"/>
                  <a:pt x="9" y="186"/>
                  <a:pt x="7" y="204"/>
                </a:cubicBezTo>
                <a:cubicBezTo>
                  <a:pt x="5" y="221"/>
                  <a:pt x="4" y="220"/>
                  <a:pt x="2" y="233"/>
                </a:cubicBezTo>
                <a:cubicBezTo>
                  <a:pt x="0" y="247"/>
                  <a:pt x="1" y="279"/>
                  <a:pt x="2" y="302"/>
                </a:cubicBezTo>
                <a:cubicBezTo>
                  <a:pt x="4" y="324"/>
                  <a:pt x="31" y="326"/>
                  <a:pt x="31" y="326"/>
                </a:cubicBezTo>
                <a:cubicBezTo>
                  <a:pt x="31" y="326"/>
                  <a:pt x="31" y="348"/>
                  <a:pt x="28" y="360"/>
                </a:cubicBezTo>
                <a:cubicBezTo>
                  <a:pt x="24" y="373"/>
                  <a:pt x="7" y="405"/>
                  <a:pt x="12" y="407"/>
                </a:cubicBezTo>
                <a:cubicBezTo>
                  <a:pt x="16" y="409"/>
                  <a:pt x="31" y="411"/>
                  <a:pt x="31" y="411"/>
                </a:cubicBezTo>
                <a:cubicBezTo>
                  <a:pt x="31" y="411"/>
                  <a:pt x="28" y="447"/>
                  <a:pt x="30" y="465"/>
                </a:cubicBezTo>
                <a:cubicBezTo>
                  <a:pt x="31" y="483"/>
                  <a:pt x="35" y="544"/>
                  <a:pt x="35" y="565"/>
                </a:cubicBezTo>
                <a:cubicBezTo>
                  <a:pt x="35" y="586"/>
                  <a:pt x="50" y="579"/>
                  <a:pt x="50" y="579"/>
                </a:cubicBezTo>
                <a:cubicBezTo>
                  <a:pt x="50" y="579"/>
                  <a:pt x="52" y="592"/>
                  <a:pt x="54" y="607"/>
                </a:cubicBezTo>
                <a:cubicBezTo>
                  <a:pt x="56" y="622"/>
                  <a:pt x="54" y="641"/>
                  <a:pt x="52" y="663"/>
                </a:cubicBezTo>
                <a:cubicBezTo>
                  <a:pt x="51" y="685"/>
                  <a:pt x="75" y="770"/>
                  <a:pt x="81" y="790"/>
                </a:cubicBezTo>
                <a:cubicBezTo>
                  <a:pt x="88" y="809"/>
                  <a:pt x="92" y="819"/>
                  <a:pt x="88" y="831"/>
                </a:cubicBezTo>
                <a:cubicBezTo>
                  <a:pt x="85" y="844"/>
                  <a:pt x="90" y="848"/>
                  <a:pt x="89" y="869"/>
                </a:cubicBezTo>
                <a:cubicBezTo>
                  <a:pt x="89" y="888"/>
                  <a:pt x="96" y="902"/>
                  <a:pt x="107" y="905"/>
                </a:cubicBezTo>
                <a:cubicBezTo>
                  <a:pt x="109" y="906"/>
                  <a:pt x="111" y="906"/>
                  <a:pt x="112" y="906"/>
                </a:cubicBezTo>
                <a:cubicBezTo>
                  <a:pt x="126" y="906"/>
                  <a:pt x="129" y="872"/>
                  <a:pt x="126" y="865"/>
                </a:cubicBezTo>
                <a:cubicBezTo>
                  <a:pt x="123" y="857"/>
                  <a:pt x="122" y="847"/>
                  <a:pt x="122" y="847"/>
                </a:cubicBezTo>
                <a:cubicBezTo>
                  <a:pt x="122" y="847"/>
                  <a:pt x="127" y="853"/>
                  <a:pt x="134" y="855"/>
                </a:cubicBezTo>
                <a:cubicBezTo>
                  <a:pt x="140" y="857"/>
                  <a:pt x="150" y="857"/>
                  <a:pt x="157" y="853"/>
                </a:cubicBezTo>
                <a:cubicBezTo>
                  <a:pt x="164" y="848"/>
                  <a:pt x="151" y="828"/>
                  <a:pt x="141" y="818"/>
                </a:cubicBezTo>
                <a:cubicBezTo>
                  <a:pt x="132" y="808"/>
                  <a:pt x="124" y="784"/>
                  <a:pt x="124" y="764"/>
                </a:cubicBezTo>
                <a:cubicBezTo>
                  <a:pt x="124" y="745"/>
                  <a:pt x="141" y="698"/>
                  <a:pt x="149" y="670"/>
                </a:cubicBezTo>
                <a:cubicBezTo>
                  <a:pt x="158" y="643"/>
                  <a:pt x="153" y="617"/>
                  <a:pt x="156" y="611"/>
                </a:cubicBezTo>
                <a:cubicBezTo>
                  <a:pt x="158" y="605"/>
                  <a:pt x="158" y="582"/>
                  <a:pt x="158" y="582"/>
                </a:cubicBezTo>
                <a:cubicBezTo>
                  <a:pt x="158" y="582"/>
                  <a:pt x="160" y="582"/>
                  <a:pt x="166" y="582"/>
                </a:cubicBezTo>
                <a:cubicBezTo>
                  <a:pt x="172" y="582"/>
                  <a:pt x="172" y="585"/>
                  <a:pt x="172" y="570"/>
                </a:cubicBezTo>
                <a:cubicBezTo>
                  <a:pt x="172" y="555"/>
                  <a:pt x="184" y="497"/>
                  <a:pt x="190" y="474"/>
                </a:cubicBezTo>
                <a:cubicBezTo>
                  <a:pt x="195" y="452"/>
                  <a:pt x="195" y="416"/>
                  <a:pt x="195" y="416"/>
                </a:cubicBezTo>
                <a:cubicBezTo>
                  <a:pt x="195" y="416"/>
                  <a:pt x="199" y="416"/>
                  <a:pt x="206" y="414"/>
                </a:cubicBezTo>
                <a:cubicBezTo>
                  <a:pt x="214" y="413"/>
                  <a:pt x="208" y="399"/>
                  <a:pt x="199" y="371"/>
                </a:cubicBezTo>
                <a:cubicBezTo>
                  <a:pt x="189" y="344"/>
                  <a:pt x="192" y="313"/>
                  <a:pt x="192" y="313"/>
                </a:cubicBezTo>
                <a:cubicBezTo>
                  <a:pt x="192" y="313"/>
                  <a:pt x="208" y="311"/>
                  <a:pt x="215" y="296"/>
                </a:cubicBezTo>
                <a:close/>
                <a:moveTo>
                  <a:pt x="73" y="279"/>
                </a:moveTo>
                <a:cubicBezTo>
                  <a:pt x="73" y="286"/>
                  <a:pt x="71" y="292"/>
                  <a:pt x="71" y="292"/>
                </a:cubicBezTo>
                <a:cubicBezTo>
                  <a:pt x="71" y="292"/>
                  <a:pt x="67" y="292"/>
                  <a:pt x="63" y="289"/>
                </a:cubicBezTo>
                <a:cubicBezTo>
                  <a:pt x="65" y="285"/>
                  <a:pt x="65" y="271"/>
                  <a:pt x="65" y="271"/>
                </a:cubicBezTo>
                <a:cubicBezTo>
                  <a:pt x="73" y="269"/>
                  <a:pt x="73" y="269"/>
                  <a:pt x="73" y="269"/>
                </a:cubicBezTo>
                <a:cubicBezTo>
                  <a:pt x="73" y="269"/>
                  <a:pt x="73" y="272"/>
                  <a:pt x="73" y="279"/>
                </a:cubicBezTo>
                <a:close/>
                <a:moveTo>
                  <a:pt x="110" y="621"/>
                </a:moveTo>
                <a:cubicBezTo>
                  <a:pt x="109" y="625"/>
                  <a:pt x="108" y="631"/>
                  <a:pt x="107" y="637"/>
                </a:cubicBezTo>
                <a:cubicBezTo>
                  <a:pt x="107" y="642"/>
                  <a:pt x="107" y="646"/>
                  <a:pt x="107" y="646"/>
                </a:cubicBezTo>
                <a:cubicBezTo>
                  <a:pt x="107" y="646"/>
                  <a:pt x="106" y="638"/>
                  <a:pt x="106" y="632"/>
                </a:cubicBezTo>
                <a:cubicBezTo>
                  <a:pt x="106" y="626"/>
                  <a:pt x="102" y="620"/>
                  <a:pt x="104" y="612"/>
                </a:cubicBezTo>
                <a:cubicBezTo>
                  <a:pt x="105" y="608"/>
                  <a:pt x="106" y="602"/>
                  <a:pt x="107" y="596"/>
                </a:cubicBezTo>
                <a:cubicBezTo>
                  <a:pt x="109" y="588"/>
                  <a:pt x="110" y="580"/>
                  <a:pt x="110" y="580"/>
                </a:cubicBezTo>
                <a:cubicBezTo>
                  <a:pt x="110" y="601"/>
                  <a:pt x="112" y="615"/>
                  <a:pt x="110" y="621"/>
                </a:cubicBezTo>
                <a:close/>
                <a:moveTo>
                  <a:pt x="116" y="225"/>
                </a:moveTo>
                <a:cubicBezTo>
                  <a:pt x="115" y="231"/>
                  <a:pt x="108" y="214"/>
                  <a:pt x="103" y="195"/>
                </a:cubicBezTo>
                <a:cubicBezTo>
                  <a:pt x="99" y="176"/>
                  <a:pt x="91" y="148"/>
                  <a:pt x="91" y="130"/>
                </a:cubicBezTo>
                <a:cubicBezTo>
                  <a:pt x="91" y="130"/>
                  <a:pt x="105" y="142"/>
                  <a:pt x="105" y="151"/>
                </a:cubicBezTo>
                <a:cubicBezTo>
                  <a:pt x="105" y="161"/>
                  <a:pt x="112" y="191"/>
                  <a:pt x="115" y="200"/>
                </a:cubicBezTo>
                <a:cubicBezTo>
                  <a:pt x="117" y="209"/>
                  <a:pt x="119" y="189"/>
                  <a:pt x="124" y="180"/>
                </a:cubicBezTo>
                <a:cubicBezTo>
                  <a:pt x="129" y="171"/>
                  <a:pt x="131" y="163"/>
                  <a:pt x="128" y="156"/>
                </a:cubicBezTo>
                <a:cubicBezTo>
                  <a:pt x="125" y="149"/>
                  <a:pt x="136" y="146"/>
                  <a:pt x="143" y="128"/>
                </a:cubicBezTo>
                <a:cubicBezTo>
                  <a:pt x="144" y="135"/>
                  <a:pt x="144" y="140"/>
                  <a:pt x="143" y="147"/>
                </a:cubicBezTo>
                <a:cubicBezTo>
                  <a:pt x="143" y="153"/>
                  <a:pt x="132" y="186"/>
                  <a:pt x="129" y="192"/>
                </a:cubicBezTo>
                <a:cubicBezTo>
                  <a:pt x="125" y="199"/>
                  <a:pt x="117" y="219"/>
                  <a:pt x="116" y="225"/>
                </a:cubicBezTo>
                <a:close/>
                <a:moveTo>
                  <a:pt x="149" y="333"/>
                </a:moveTo>
                <a:cubicBezTo>
                  <a:pt x="149" y="333"/>
                  <a:pt x="138" y="338"/>
                  <a:pt x="138" y="333"/>
                </a:cubicBezTo>
                <a:cubicBezTo>
                  <a:pt x="139" y="329"/>
                  <a:pt x="141" y="315"/>
                  <a:pt x="141" y="315"/>
                </a:cubicBezTo>
                <a:cubicBezTo>
                  <a:pt x="149" y="315"/>
                  <a:pt x="149" y="315"/>
                  <a:pt x="149" y="315"/>
                </a:cubicBezTo>
                <a:lnTo>
                  <a:pt x="149" y="333"/>
                </a:lnTo>
                <a:close/>
              </a:path>
            </a:pathLst>
          </a:custGeom>
          <a:solidFill>
            <a:schemeClr val="accent4">
              <a:lumMod val="40000"/>
              <a:lumOff val="60000"/>
            </a:schemeClr>
          </a:solidFill>
          <a:ln>
            <a:noFill/>
          </a:ln>
          <a:effectLst>
            <a:outerShdw blurRad="76200" dir="13500000" sy="23000" kx="1200000" algn="br" rotWithShape="0">
              <a:prstClr val="black">
                <a:alpha val="6000"/>
              </a:prstClr>
            </a:outerShdw>
          </a:effectLst>
        </p:spPr>
        <p:txBody>
          <a:bodyPr lIns="91425" tIns="45712" rIns="91425" bIns="45712"/>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defTabSz="914036">
              <a:defRPr/>
            </a:pPr>
            <a:endParaRPr lang="id-ID">
              <a:solidFill>
                <a:sysClr val="windowText" lastClr="000000"/>
              </a:solidFill>
            </a:endParaRPr>
          </a:p>
        </p:txBody>
      </p:sp>
      <p:cxnSp>
        <p:nvCxnSpPr>
          <p:cNvPr id="122" name="Straight Connector 24"/>
          <p:cNvCxnSpPr/>
          <p:nvPr/>
        </p:nvCxnSpPr>
        <p:spPr>
          <a:xfrm flipV="1">
            <a:off x="5487307" y="2902500"/>
            <a:ext cx="0" cy="309563"/>
          </a:xfrm>
          <a:prstGeom prst="line">
            <a:avLst/>
          </a:prstGeom>
          <a:noFill/>
          <a:ln w="19050" cap="flat" cmpd="sng" algn="ctr">
            <a:solidFill>
              <a:schemeClr val="accent3">
                <a:lumMod val="50000"/>
              </a:schemeClr>
            </a:solidFill>
            <a:prstDash val="sysDot"/>
            <a:miter lim="800000"/>
            <a:headEnd type="oval" w="sm" len="sm"/>
            <a:tailEnd type="oval" w="sm" len="sm"/>
          </a:ln>
          <a:effectLst/>
        </p:spPr>
      </p:cxnSp>
      <p:cxnSp>
        <p:nvCxnSpPr>
          <p:cNvPr id="123" name="Straight Connector 25"/>
          <p:cNvCxnSpPr/>
          <p:nvPr/>
        </p:nvCxnSpPr>
        <p:spPr>
          <a:xfrm>
            <a:off x="5487307" y="2889799"/>
            <a:ext cx="414338" cy="0"/>
          </a:xfrm>
          <a:prstGeom prst="line">
            <a:avLst/>
          </a:prstGeom>
          <a:noFill/>
          <a:ln w="19050" cap="flat" cmpd="sng" algn="ctr">
            <a:solidFill>
              <a:schemeClr val="accent3">
                <a:lumMod val="50000"/>
              </a:schemeClr>
            </a:solidFill>
            <a:prstDash val="sysDot"/>
            <a:miter lim="800000"/>
            <a:headEnd type="oval" w="sm" len="sm"/>
            <a:tailEnd type="oval" w="sm" len="sm"/>
          </a:ln>
          <a:effectLst/>
        </p:spPr>
      </p:cxnSp>
      <p:sp>
        <p:nvSpPr>
          <p:cNvPr id="124" name="矩形 123"/>
          <p:cNvSpPr>
            <a:spLocks noChangeArrowheads="1"/>
          </p:cNvSpPr>
          <p:nvPr/>
        </p:nvSpPr>
        <p:spPr bwMode="auto">
          <a:xfrm>
            <a:off x="6127070" y="1675362"/>
            <a:ext cx="1077912" cy="514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13" tIns="41456" rIns="82913" bIns="41456">
            <a:spAutoFit/>
          </a:bodyPr>
          <a:lstStyle/>
          <a:p>
            <a:pPr>
              <a:buFont typeface="Arial" pitchFamily="34" charset="0"/>
              <a:buNone/>
            </a:pPr>
            <a:r>
              <a:rPr lang="zh-CN" altLang="en-US" sz="1400">
                <a:solidFill>
                  <a:schemeClr val="bg1"/>
                </a:solidFill>
                <a:latin typeface="微软雅黑" pitchFamily="34" charset="-122"/>
                <a:ea typeface="微软雅黑" pitchFamily="34" charset="-122"/>
                <a:sym typeface="Calibri" pitchFamily="34" charset="0"/>
              </a:rPr>
              <a:t>竞争者</a:t>
            </a:r>
            <a:endParaRPr lang="en-US" altLang="zh-CN" sz="1400">
              <a:solidFill>
                <a:schemeClr val="bg1"/>
              </a:solidFill>
              <a:latin typeface="微软雅黑" pitchFamily="34" charset="-122"/>
              <a:ea typeface="微软雅黑" pitchFamily="34" charset="-122"/>
              <a:sym typeface="Calibri" pitchFamily="34" charset="0"/>
            </a:endParaRPr>
          </a:p>
          <a:p>
            <a:pPr>
              <a:buFont typeface="Arial" pitchFamily="34" charset="0"/>
              <a:buNone/>
            </a:pPr>
            <a:r>
              <a:rPr lang="zh-CN" altLang="en-US" sz="1400">
                <a:solidFill>
                  <a:schemeClr val="bg1"/>
                </a:solidFill>
                <a:latin typeface="微软雅黑" pitchFamily="34" charset="-122"/>
                <a:ea typeface="微软雅黑" pitchFamily="34" charset="-122"/>
                <a:sym typeface="Calibri" pitchFamily="34" charset="0"/>
              </a:rPr>
              <a:t>优劣势</a:t>
            </a:r>
          </a:p>
        </p:txBody>
      </p:sp>
      <p:sp>
        <p:nvSpPr>
          <p:cNvPr id="125" name="文本框 13"/>
          <p:cNvSpPr txBox="1"/>
          <p:nvPr/>
        </p:nvSpPr>
        <p:spPr>
          <a:xfrm>
            <a:off x="5823857" y="2432599"/>
            <a:ext cx="1676400" cy="454243"/>
          </a:xfrm>
          <a:prstGeom prst="rect">
            <a:avLst/>
          </a:prstGeom>
          <a:noFill/>
        </p:spPr>
        <p:txBody>
          <a:bodyPr lIns="65804" tIns="32901" rIns="65804" bIns="32901">
            <a:spAutoFit/>
          </a:bodyPr>
          <a:lstStyle/>
          <a:p>
            <a:pPr>
              <a:lnSpc>
                <a:spcPct val="120000"/>
              </a:lnSpc>
              <a:defRPr/>
            </a:pPr>
            <a:r>
              <a:rPr lang="zh-CN" altLang="en-US" sz="700" dirty="0">
                <a:solidFill>
                  <a:schemeClr val="bg1"/>
                </a:solidFill>
                <a:latin typeface="微软雅黑" panose="020B0503020204020204" pitchFamily="34" charset="-122"/>
                <a:ea typeface="微软雅黑" panose="020B0503020204020204" pitchFamily="34" charset="-122"/>
                <a:sym typeface="微软雅黑" pitchFamily="34" charset="-122"/>
              </a:rPr>
              <a:t>在此录入上述图表的综合描述说明，在此录入上述图表的综合描述说明，在此录入上述图表的综合描述说明</a:t>
            </a:r>
          </a:p>
        </p:txBody>
      </p:sp>
      <p:sp>
        <p:nvSpPr>
          <p:cNvPr id="126" name="Freeform 3"/>
          <p:cNvSpPr>
            <a:spLocks noEditPoints="1"/>
          </p:cNvSpPr>
          <p:nvPr/>
        </p:nvSpPr>
        <p:spPr bwMode="auto">
          <a:xfrm>
            <a:off x="3341007" y="3212063"/>
            <a:ext cx="403225" cy="1622425"/>
          </a:xfrm>
          <a:custGeom>
            <a:avLst/>
            <a:gdLst>
              <a:gd name="T0" fmla="*/ 280 w 287"/>
              <a:gd name="T1" fmla="*/ 271 h 1160"/>
              <a:gd name="T2" fmla="*/ 247 w 287"/>
              <a:gd name="T3" fmla="*/ 188 h 1160"/>
              <a:gd name="T4" fmla="*/ 213 w 287"/>
              <a:gd name="T5" fmla="*/ 135 h 1160"/>
              <a:gd name="T6" fmla="*/ 181 w 287"/>
              <a:gd name="T7" fmla="*/ 23 h 1160"/>
              <a:gd name="T8" fmla="*/ 82 w 287"/>
              <a:gd name="T9" fmla="*/ 57 h 1160"/>
              <a:gd name="T10" fmla="*/ 76 w 287"/>
              <a:gd name="T11" fmla="*/ 189 h 1160"/>
              <a:gd name="T12" fmla="*/ 40 w 287"/>
              <a:gd name="T13" fmla="*/ 237 h 1160"/>
              <a:gd name="T14" fmla="*/ 4 w 287"/>
              <a:gd name="T15" fmla="*/ 366 h 1160"/>
              <a:gd name="T16" fmla="*/ 7 w 287"/>
              <a:gd name="T17" fmla="*/ 412 h 1160"/>
              <a:gd name="T18" fmla="*/ 40 w 287"/>
              <a:gd name="T19" fmla="*/ 467 h 1160"/>
              <a:gd name="T20" fmla="*/ 35 w 287"/>
              <a:gd name="T21" fmla="*/ 546 h 1160"/>
              <a:gd name="T22" fmla="*/ 27 w 287"/>
              <a:gd name="T23" fmla="*/ 759 h 1160"/>
              <a:gd name="T24" fmla="*/ 47 w 287"/>
              <a:gd name="T25" fmla="*/ 843 h 1160"/>
              <a:gd name="T26" fmla="*/ 75 w 287"/>
              <a:gd name="T27" fmla="*/ 1036 h 1160"/>
              <a:gd name="T28" fmla="*/ 44 w 287"/>
              <a:gd name="T29" fmla="*/ 1127 h 1160"/>
              <a:gd name="T30" fmla="*/ 70 w 287"/>
              <a:gd name="T31" fmla="*/ 1155 h 1160"/>
              <a:gd name="T32" fmla="*/ 108 w 287"/>
              <a:gd name="T33" fmla="*/ 1107 h 1160"/>
              <a:gd name="T34" fmla="*/ 107 w 287"/>
              <a:gd name="T35" fmla="*/ 1141 h 1160"/>
              <a:gd name="T36" fmla="*/ 119 w 287"/>
              <a:gd name="T37" fmla="*/ 1132 h 1160"/>
              <a:gd name="T38" fmla="*/ 117 w 287"/>
              <a:gd name="T39" fmla="*/ 1050 h 1160"/>
              <a:gd name="T40" fmla="*/ 115 w 287"/>
              <a:gd name="T41" fmla="*/ 885 h 1160"/>
              <a:gd name="T42" fmla="*/ 167 w 287"/>
              <a:gd name="T43" fmla="*/ 851 h 1160"/>
              <a:gd name="T44" fmla="*/ 169 w 287"/>
              <a:gd name="T45" fmla="*/ 977 h 1160"/>
              <a:gd name="T46" fmla="*/ 154 w 287"/>
              <a:gd name="T47" fmla="*/ 1096 h 1160"/>
              <a:gd name="T48" fmla="*/ 148 w 287"/>
              <a:gd name="T49" fmla="*/ 1159 h 1160"/>
              <a:gd name="T50" fmla="*/ 205 w 287"/>
              <a:gd name="T51" fmla="*/ 1104 h 1160"/>
              <a:gd name="T52" fmla="*/ 202 w 287"/>
              <a:gd name="T53" fmla="*/ 1043 h 1160"/>
              <a:gd name="T54" fmla="*/ 234 w 287"/>
              <a:gd name="T55" fmla="*/ 852 h 1160"/>
              <a:gd name="T56" fmla="*/ 251 w 287"/>
              <a:gd name="T57" fmla="*/ 721 h 1160"/>
              <a:gd name="T58" fmla="*/ 265 w 287"/>
              <a:gd name="T59" fmla="*/ 535 h 1160"/>
              <a:gd name="T60" fmla="*/ 258 w 287"/>
              <a:gd name="T61" fmla="*/ 449 h 1160"/>
              <a:gd name="T62" fmla="*/ 244 w 287"/>
              <a:gd name="T63" fmla="*/ 388 h 1160"/>
              <a:gd name="T64" fmla="*/ 102 w 287"/>
              <a:gd name="T65" fmla="*/ 452 h 1160"/>
              <a:gd name="T66" fmla="*/ 114 w 287"/>
              <a:gd name="T67" fmla="*/ 452 h 1160"/>
              <a:gd name="T68" fmla="*/ 168 w 287"/>
              <a:gd name="T69" fmla="*/ 213 h 1160"/>
              <a:gd name="T70" fmla="*/ 117 w 287"/>
              <a:gd name="T71" fmla="*/ 344 h 1160"/>
              <a:gd name="T72" fmla="*/ 114 w 287"/>
              <a:gd name="T73" fmla="*/ 257 h 1160"/>
              <a:gd name="T74" fmla="*/ 102 w 287"/>
              <a:gd name="T75" fmla="*/ 205 h 1160"/>
              <a:gd name="T76" fmla="*/ 134 w 287"/>
              <a:gd name="T77" fmla="*/ 223 h 1160"/>
              <a:gd name="T78" fmla="*/ 152 w 287"/>
              <a:gd name="T79" fmla="*/ 222 h 1160"/>
              <a:gd name="T80" fmla="*/ 159 w 287"/>
              <a:gd name="T81" fmla="*/ 184 h 1160"/>
              <a:gd name="T82" fmla="*/ 189 w 287"/>
              <a:gd name="T83" fmla="*/ 176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1160">
                <a:moveTo>
                  <a:pt x="257" y="366"/>
                </a:moveTo>
                <a:cubicBezTo>
                  <a:pt x="258" y="353"/>
                  <a:pt x="279" y="285"/>
                  <a:pt x="280" y="271"/>
                </a:cubicBezTo>
                <a:cubicBezTo>
                  <a:pt x="281" y="257"/>
                  <a:pt x="287" y="214"/>
                  <a:pt x="282" y="199"/>
                </a:cubicBezTo>
                <a:cubicBezTo>
                  <a:pt x="277" y="183"/>
                  <a:pt x="247" y="188"/>
                  <a:pt x="247" y="188"/>
                </a:cubicBezTo>
                <a:cubicBezTo>
                  <a:pt x="247" y="188"/>
                  <a:pt x="240" y="172"/>
                  <a:pt x="226" y="168"/>
                </a:cubicBezTo>
                <a:cubicBezTo>
                  <a:pt x="211" y="164"/>
                  <a:pt x="229" y="145"/>
                  <a:pt x="213" y="135"/>
                </a:cubicBezTo>
                <a:cubicBezTo>
                  <a:pt x="203" y="128"/>
                  <a:pt x="206" y="92"/>
                  <a:pt x="202" y="78"/>
                </a:cubicBezTo>
                <a:cubicBezTo>
                  <a:pt x="199" y="64"/>
                  <a:pt x="190" y="35"/>
                  <a:pt x="181" y="23"/>
                </a:cubicBezTo>
                <a:cubicBezTo>
                  <a:pt x="171" y="10"/>
                  <a:pt x="152" y="17"/>
                  <a:pt x="152" y="17"/>
                </a:cubicBezTo>
                <a:cubicBezTo>
                  <a:pt x="108" y="0"/>
                  <a:pt x="86" y="37"/>
                  <a:pt x="82" y="57"/>
                </a:cubicBezTo>
                <a:cubicBezTo>
                  <a:pt x="79" y="77"/>
                  <a:pt x="89" y="114"/>
                  <a:pt x="77" y="140"/>
                </a:cubicBezTo>
                <a:cubicBezTo>
                  <a:pt x="66" y="165"/>
                  <a:pt x="91" y="174"/>
                  <a:pt x="76" y="189"/>
                </a:cubicBezTo>
                <a:cubicBezTo>
                  <a:pt x="60" y="203"/>
                  <a:pt x="74" y="208"/>
                  <a:pt x="59" y="215"/>
                </a:cubicBezTo>
                <a:cubicBezTo>
                  <a:pt x="45" y="221"/>
                  <a:pt x="40" y="224"/>
                  <a:pt x="40" y="237"/>
                </a:cubicBezTo>
                <a:cubicBezTo>
                  <a:pt x="40" y="250"/>
                  <a:pt x="28" y="284"/>
                  <a:pt x="22" y="314"/>
                </a:cubicBezTo>
                <a:cubicBezTo>
                  <a:pt x="15" y="344"/>
                  <a:pt x="8" y="355"/>
                  <a:pt x="4" y="366"/>
                </a:cubicBezTo>
                <a:cubicBezTo>
                  <a:pt x="0" y="378"/>
                  <a:pt x="2" y="382"/>
                  <a:pt x="4" y="388"/>
                </a:cubicBezTo>
                <a:cubicBezTo>
                  <a:pt x="6" y="393"/>
                  <a:pt x="7" y="394"/>
                  <a:pt x="7" y="412"/>
                </a:cubicBezTo>
                <a:cubicBezTo>
                  <a:pt x="7" y="431"/>
                  <a:pt x="38" y="434"/>
                  <a:pt x="38" y="434"/>
                </a:cubicBezTo>
                <a:cubicBezTo>
                  <a:pt x="38" y="434"/>
                  <a:pt x="40" y="451"/>
                  <a:pt x="40" y="467"/>
                </a:cubicBezTo>
                <a:cubicBezTo>
                  <a:pt x="40" y="482"/>
                  <a:pt x="30" y="526"/>
                  <a:pt x="28" y="538"/>
                </a:cubicBezTo>
                <a:cubicBezTo>
                  <a:pt x="26" y="550"/>
                  <a:pt x="35" y="546"/>
                  <a:pt x="35" y="546"/>
                </a:cubicBezTo>
                <a:cubicBezTo>
                  <a:pt x="35" y="546"/>
                  <a:pt x="35" y="559"/>
                  <a:pt x="33" y="578"/>
                </a:cubicBezTo>
                <a:cubicBezTo>
                  <a:pt x="30" y="597"/>
                  <a:pt x="27" y="724"/>
                  <a:pt x="27" y="759"/>
                </a:cubicBezTo>
                <a:cubicBezTo>
                  <a:pt x="27" y="794"/>
                  <a:pt x="23" y="842"/>
                  <a:pt x="27" y="842"/>
                </a:cubicBezTo>
                <a:cubicBezTo>
                  <a:pt x="32" y="842"/>
                  <a:pt x="47" y="843"/>
                  <a:pt x="47" y="843"/>
                </a:cubicBezTo>
                <a:cubicBezTo>
                  <a:pt x="47" y="843"/>
                  <a:pt x="45" y="866"/>
                  <a:pt x="46" y="895"/>
                </a:cubicBezTo>
                <a:cubicBezTo>
                  <a:pt x="47" y="923"/>
                  <a:pt x="70" y="1014"/>
                  <a:pt x="75" y="1036"/>
                </a:cubicBezTo>
                <a:cubicBezTo>
                  <a:pt x="79" y="1059"/>
                  <a:pt x="78" y="1079"/>
                  <a:pt x="70" y="1091"/>
                </a:cubicBezTo>
                <a:cubicBezTo>
                  <a:pt x="63" y="1103"/>
                  <a:pt x="57" y="1118"/>
                  <a:pt x="44" y="1127"/>
                </a:cubicBezTo>
                <a:cubicBezTo>
                  <a:pt x="31" y="1137"/>
                  <a:pt x="26" y="1141"/>
                  <a:pt x="28" y="1150"/>
                </a:cubicBezTo>
                <a:cubicBezTo>
                  <a:pt x="30" y="1158"/>
                  <a:pt x="46" y="1156"/>
                  <a:pt x="70" y="1155"/>
                </a:cubicBezTo>
                <a:cubicBezTo>
                  <a:pt x="94" y="1154"/>
                  <a:pt x="91" y="1139"/>
                  <a:pt x="94" y="1132"/>
                </a:cubicBezTo>
                <a:cubicBezTo>
                  <a:pt x="97" y="1125"/>
                  <a:pt x="108" y="1107"/>
                  <a:pt x="108" y="1107"/>
                </a:cubicBezTo>
                <a:cubicBezTo>
                  <a:pt x="108" y="1107"/>
                  <a:pt x="111" y="1110"/>
                  <a:pt x="111" y="1118"/>
                </a:cubicBezTo>
                <a:cubicBezTo>
                  <a:pt x="111" y="1127"/>
                  <a:pt x="107" y="1141"/>
                  <a:pt x="107" y="1141"/>
                </a:cubicBezTo>
                <a:cubicBezTo>
                  <a:pt x="117" y="1141"/>
                  <a:pt x="117" y="1141"/>
                  <a:pt x="117" y="1141"/>
                </a:cubicBezTo>
                <a:cubicBezTo>
                  <a:pt x="117" y="1141"/>
                  <a:pt x="120" y="1140"/>
                  <a:pt x="119" y="1132"/>
                </a:cubicBezTo>
                <a:cubicBezTo>
                  <a:pt x="118" y="1124"/>
                  <a:pt x="123" y="1106"/>
                  <a:pt x="127" y="1091"/>
                </a:cubicBezTo>
                <a:cubicBezTo>
                  <a:pt x="132" y="1075"/>
                  <a:pt x="123" y="1057"/>
                  <a:pt x="117" y="1050"/>
                </a:cubicBezTo>
                <a:cubicBezTo>
                  <a:pt x="112" y="1044"/>
                  <a:pt x="114" y="1009"/>
                  <a:pt x="115" y="974"/>
                </a:cubicBezTo>
                <a:cubicBezTo>
                  <a:pt x="117" y="939"/>
                  <a:pt x="119" y="901"/>
                  <a:pt x="115" y="885"/>
                </a:cubicBezTo>
                <a:cubicBezTo>
                  <a:pt x="112" y="868"/>
                  <a:pt x="107" y="846"/>
                  <a:pt x="107" y="846"/>
                </a:cubicBezTo>
                <a:cubicBezTo>
                  <a:pt x="167" y="851"/>
                  <a:pt x="167" y="851"/>
                  <a:pt x="167" y="851"/>
                </a:cubicBezTo>
                <a:cubicBezTo>
                  <a:pt x="167" y="851"/>
                  <a:pt x="169" y="863"/>
                  <a:pt x="169" y="889"/>
                </a:cubicBezTo>
                <a:cubicBezTo>
                  <a:pt x="169" y="916"/>
                  <a:pt x="169" y="934"/>
                  <a:pt x="169" y="977"/>
                </a:cubicBezTo>
                <a:cubicBezTo>
                  <a:pt x="169" y="1019"/>
                  <a:pt x="165" y="1035"/>
                  <a:pt x="160" y="1051"/>
                </a:cubicBezTo>
                <a:cubicBezTo>
                  <a:pt x="156" y="1068"/>
                  <a:pt x="159" y="1080"/>
                  <a:pt x="154" y="1096"/>
                </a:cubicBezTo>
                <a:cubicBezTo>
                  <a:pt x="149" y="1113"/>
                  <a:pt x="140" y="1125"/>
                  <a:pt x="135" y="1134"/>
                </a:cubicBezTo>
                <a:cubicBezTo>
                  <a:pt x="129" y="1143"/>
                  <a:pt x="127" y="1158"/>
                  <a:pt x="148" y="1159"/>
                </a:cubicBezTo>
                <a:cubicBezTo>
                  <a:pt x="170" y="1160"/>
                  <a:pt x="196" y="1150"/>
                  <a:pt x="196" y="1140"/>
                </a:cubicBezTo>
                <a:cubicBezTo>
                  <a:pt x="196" y="1131"/>
                  <a:pt x="198" y="1119"/>
                  <a:pt x="205" y="1104"/>
                </a:cubicBezTo>
                <a:cubicBezTo>
                  <a:pt x="213" y="1088"/>
                  <a:pt x="206" y="1075"/>
                  <a:pt x="204" y="1069"/>
                </a:cubicBezTo>
                <a:cubicBezTo>
                  <a:pt x="201" y="1062"/>
                  <a:pt x="202" y="1055"/>
                  <a:pt x="202" y="1043"/>
                </a:cubicBezTo>
                <a:cubicBezTo>
                  <a:pt x="202" y="1031"/>
                  <a:pt x="213" y="991"/>
                  <a:pt x="225" y="947"/>
                </a:cubicBezTo>
                <a:cubicBezTo>
                  <a:pt x="237" y="903"/>
                  <a:pt x="234" y="852"/>
                  <a:pt x="234" y="852"/>
                </a:cubicBezTo>
                <a:cubicBezTo>
                  <a:pt x="243" y="852"/>
                  <a:pt x="243" y="852"/>
                  <a:pt x="243" y="852"/>
                </a:cubicBezTo>
                <a:cubicBezTo>
                  <a:pt x="243" y="852"/>
                  <a:pt x="244" y="787"/>
                  <a:pt x="251" y="721"/>
                </a:cubicBezTo>
                <a:cubicBezTo>
                  <a:pt x="258" y="654"/>
                  <a:pt x="248" y="585"/>
                  <a:pt x="248" y="566"/>
                </a:cubicBezTo>
                <a:cubicBezTo>
                  <a:pt x="248" y="547"/>
                  <a:pt x="255" y="539"/>
                  <a:pt x="265" y="535"/>
                </a:cubicBezTo>
                <a:cubicBezTo>
                  <a:pt x="276" y="530"/>
                  <a:pt x="277" y="528"/>
                  <a:pt x="272" y="510"/>
                </a:cubicBezTo>
                <a:cubicBezTo>
                  <a:pt x="266" y="492"/>
                  <a:pt x="258" y="449"/>
                  <a:pt x="258" y="449"/>
                </a:cubicBezTo>
                <a:cubicBezTo>
                  <a:pt x="258" y="449"/>
                  <a:pt x="257" y="443"/>
                  <a:pt x="251" y="424"/>
                </a:cubicBezTo>
                <a:cubicBezTo>
                  <a:pt x="244" y="406"/>
                  <a:pt x="244" y="388"/>
                  <a:pt x="244" y="388"/>
                </a:cubicBezTo>
                <a:cubicBezTo>
                  <a:pt x="244" y="388"/>
                  <a:pt x="256" y="378"/>
                  <a:pt x="257" y="366"/>
                </a:cubicBezTo>
                <a:close/>
                <a:moveTo>
                  <a:pt x="102" y="452"/>
                </a:moveTo>
                <a:cubicBezTo>
                  <a:pt x="110" y="434"/>
                  <a:pt x="110" y="434"/>
                  <a:pt x="110" y="434"/>
                </a:cubicBezTo>
                <a:cubicBezTo>
                  <a:pt x="114" y="452"/>
                  <a:pt x="114" y="452"/>
                  <a:pt x="114" y="452"/>
                </a:cubicBezTo>
                <a:lnTo>
                  <a:pt x="102" y="452"/>
                </a:lnTo>
                <a:close/>
                <a:moveTo>
                  <a:pt x="168" y="213"/>
                </a:moveTo>
                <a:cubicBezTo>
                  <a:pt x="158" y="230"/>
                  <a:pt x="141" y="260"/>
                  <a:pt x="135" y="285"/>
                </a:cubicBezTo>
                <a:cubicBezTo>
                  <a:pt x="128" y="309"/>
                  <a:pt x="117" y="344"/>
                  <a:pt x="117" y="344"/>
                </a:cubicBezTo>
                <a:cubicBezTo>
                  <a:pt x="117" y="344"/>
                  <a:pt x="116" y="338"/>
                  <a:pt x="115" y="329"/>
                </a:cubicBezTo>
                <a:cubicBezTo>
                  <a:pt x="114" y="320"/>
                  <a:pt x="114" y="277"/>
                  <a:pt x="114" y="257"/>
                </a:cubicBezTo>
                <a:cubicBezTo>
                  <a:pt x="114" y="237"/>
                  <a:pt x="115" y="220"/>
                  <a:pt x="112" y="219"/>
                </a:cubicBezTo>
                <a:cubicBezTo>
                  <a:pt x="108" y="217"/>
                  <a:pt x="102" y="205"/>
                  <a:pt x="102" y="205"/>
                </a:cubicBezTo>
                <a:cubicBezTo>
                  <a:pt x="124" y="175"/>
                  <a:pt x="124" y="175"/>
                  <a:pt x="124" y="175"/>
                </a:cubicBezTo>
                <a:cubicBezTo>
                  <a:pt x="117" y="218"/>
                  <a:pt x="129" y="210"/>
                  <a:pt x="134" y="223"/>
                </a:cubicBezTo>
                <a:cubicBezTo>
                  <a:pt x="138" y="236"/>
                  <a:pt x="133" y="269"/>
                  <a:pt x="136" y="253"/>
                </a:cubicBezTo>
                <a:cubicBezTo>
                  <a:pt x="138" y="238"/>
                  <a:pt x="146" y="237"/>
                  <a:pt x="152" y="222"/>
                </a:cubicBezTo>
                <a:cubicBezTo>
                  <a:pt x="159" y="207"/>
                  <a:pt x="139" y="196"/>
                  <a:pt x="139" y="196"/>
                </a:cubicBezTo>
                <a:cubicBezTo>
                  <a:pt x="139" y="196"/>
                  <a:pt x="150" y="192"/>
                  <a:pt x="159" y="184"/>
                </a:cubicBezTo>
                <a:cubicBezTo>
                  <a:pt x="169" y="175"/>
                  <a:pt x="182" y="164"/>
                  <a:pt x="182" y="164"/>
                </a:cubicBezTo>
                <a:cubicBezTo>
                  <a:pt x="189" y="176"/>
                  <a:pt x="189" y="176"/>
                  <a:pt x="189" y="176"/>
                </a:cubicBezTo>
                <a:cubicBezTo>
                  <a:pt x="189" y="176"/>
                  <a:pt x="178" y="196"/>
                  <a:pt x="168" y="213"/>
                </a:cubicBezTo>
                <a:close/>
              </a:path>
            </a:pathLst>
          </a:custGeom>
          <a:solidFill>
            <a:schemeClr val="accent2">
              <a:lumMod val="40000"/>
              <a:lumOff val="60000"/>
            </a:schemeClr>
          </a:solidFill>
          <a:ln>
            <a:noFill/>
          </a:ln>
          <a:effectLst>
            <a:outerShdw blurRad="76200" dir="13500000" sy="23000" kx="1200000" algn="br" rotWithShape="0">
              <a:prstClr val="black">
                <a:alpha val="6000"/>
              </a:prstClr>
            </a:outerShdw>
          </a:effectLst>
        </p:spPr>
        <p:txBody>
          <a:bodyPr lIns="91425" tIns="45712" rIns="91425" bIns="45712"/>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defTabSz="914036">
              <a:defRPr/>
            </a:pPr>
            <a:endParaRPr lang="id-ID">
              <a:solidFill>
                <a:sysClr val="windowText" lastClr="000000"/>
              </a:solidFill>
            </a:endParaRPr>
          </a:p>
        </p:txBody>
      </p:sp>
      <p:cxnSp>
        <p:nvCxnSpPr>
          <p:cNvPr id="127" name="Straight Connector 28"/>
          <p:cNvCxnSpPr/>
          <p:nvPr/>
        </p:nvCxnSpPr>
        <p:spPr>
          <a:xfrm flipH="1">
            <a:off x="2742520" y="4023274"/>
            <a:ext cx="598487" cy="0"/>
          </a:xfrm>
          <a:prstGeom prst="line">
            <a:avLst/>
          </a:prstGeom>
          <a:noFill/>
          <a:ln w="19050" cap="flat" cmpd="sng" algn="ctr">
            <a:solidFill>
              <a:schemeClr val="accent3">
                <a:lumMod val="50000"/>
              </a:schemeClr>
            </a:solidFill>
            <a:prstDash val="sysDot"/>
            <a:miter lim="800000"/>
            <a:headEnd type="oval" w="sm" len="sm"/>
            <a:tailEnd type="oval" w="sm" len="sm"/>
          </a:ln>
          <a:effectLst/>
        </p:spPr>
      </p:cxnSp>
      <p:sp>
        <p:nvSpPr>
          <p:cNvPr id="128" name="矩形 127"/>
          <p:cNvSpPr>
            <a:spLocks noChangeArrowheads="1"/>
          </p:cNvSpPr>
          <p:nvPr/>
        </p:nvSpPr>
        <p:spPr bwMode="auto">
          <a:xfrm>
            <a:off x="1502185" y="3350175"/>
            <a:ext cx="736337" cy="514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913" tIns="41456" rIns="82913" bIns="41456">
            <a:spAutoFit/>
          </a:bodyPr>
          <a:lstStyle/>
          <a:p>
            <a:pPr>
              <a:buFont typeface="Arial" pitchFamily="34" charset="0"/>
              <a:buNone/>
            </a:pPr>
            <a:r>
              <a:rPr lang="zh-CN" altLang="en-US" sz="1400" dirty="0">
                <a:solidFill>
                  <a:schemeClr val="bg1"/>
                </a:solidFill>
                <a:latin typeface="微软雅黑" pitchFamily="34" charset="-122"/>
                <a:ea typeface="微软雅黑" pitchFamily="34" charset="-122"/>
                <a:sym typeface="Calibri" pitchFamily="34" charset="0"/>
              </a:rPr>
              <a:t>竞争者</a:t>
            </a:r>
            <a:endParaRPr lang="en-US" altLang="zh-CN" sz="1400" dirty="0">
              <a:solidFill>
                <a:schemeClr val="bg1"/>
              </a:solidFill>
              <a:latin typeface="微软雅黑" pitchFamily="34" charset="-122"/>
              <a:ea typeface="微软雅黑" pitchFamily="34" charset="-122"/>
              <a:sym typeface="Calibri" pitchFamily="34" charset="0"/>
            </a:endParaRPr>
          </a:p>
          <a:p>
            <a:pPr algn="ctr">
              <a:buFont typeface="Arial" pitchFamily="34" charset="0"/>
              <a:buNone/>
            </a:pPr>
            <a:r>
              <a:rPr lang="zh-CN" altLang="en-US" sz="1400" dirty="0">
                <a:solidFill>
                  <a:schemeClr val="bg1"/>
                </a:solidFill>
                <a:latin typeface="微软雅黑" pitchFamily="34" charset="-122"/>
                <a:ea typeface="微软雅黑" pitchFamily="34" charset="-122"/>
                <a:sym typeface="Calibri" pitchFamily="34" charset="0"/>
              </a:rPr>
              <a:t>战略</a:t>
            </a:r>
          </a:p>
        </p:txBody>
      </p:sp>
      <p:sp>
        <p:nvSpPr>
          <p:cNvPr id="129" name="文本框 13"/>
          <p:cNvSpPr txBox="1"/>
          <p:nvPr/>
        </p:nvSpPr>
        <p:spPr>
          <a:xfrm>
            <a:off x="1251857" y="4108999"/>
            <a:ext cx="1676400" cy="454243"/>
          </a:xfrm>
          <a:prstGeom prst="rect">
            <a:avLst/>
          </a:prstGeom>
          <a:noFill/>
        </p:spPr>
        <p:txBody>
          <a:bodyPr lIns="65804" tIns="32901" rIns="65804" bIns="32901">
            <a:spAutoFit/>
          </a:bodyPr>
          <a:lstStyle/>
          <a:p>
            <a:pPr>
              <a:lnSpc>
                <a:spcPct val="120000"/>
              </a:lnSpc>
              <a:defRPr/>
            </a:pPr>
            <a:r>
              <a:rPr lang="zh-CN" altLang="en-US" sz="700" dirty="0">
                <a:solidFill>
                  <a:schemeClr val="bg1"/>
                </a:solidFill>
                <a:latin typeface="微软雅黑" panose="020B0503020204020204" pitchFamily="34" charset="-122"/>
                <a:ea typeface="微软雅黑" panose="020B0503020204020204" pitchFamily="34" charset="-122"/>
                <a:sym typeface="微软雅黑" pitchFamily="34" charset="-122"/>
              </a:rPr>
              <a:t>在此录入上述图表的综合描述说明，在此录入上述图表的综合描述说明，在此录入上述图表的综合描述说明</a:t>
            </a:r>
          </a:p>
        </p:txBody>
      </p:sp>
      <p:sp>
        <p:nvSpPr>
          <p:cNvPr id="130" name="Freeform 5"/>
          <p:cNvSpPr>
            <a:spLocks noEditPoints="1"/>
          </p:cNvSpPr>
          <p:nvPr/>
        </p:nvSpPr>
        <p:spPr bwMode="auto">
          <a:xfrm>
            <a:off x="5769882" y="3242225"/>
            <a:ext cx="525463" cy="1662113"/>
          </a:xfrm>
          <a:custGeom>
            <a:avLst/>
            <a:gdLst>
              <a:gd name="T0" fmla="*/ 412 w 463"/>
              <a:gd name="T1" fmla="*/ 379 h 1470"/>
              <a:gd name="T2" fmla="*/ 323 w 463"/>
              <a:gd name="T3" fmla="*/ 262 h 1470"/>
              <a:gd name="T4" fmla="*/ 285 w 463"/>
              <a:gd name="T5" fmla="*/ 285 h 1470"/>
              <a:gd name="T6" fmla="*/ 267 w 463"/>
              <a:gd name="T7" fmla="*/ 261 h 1470"/>
              <a:gd name="T8" fmla="*/ 184 w 463"/>
              <a:gd name="T9" fmla="*/ 204 h 1470"/>
              <a:gd name="T10" fmla="*/ 217 w 463"/>
              <a:gd name="T11" fmla="*/ 229 h 1470"/>
              <a:gd name="T12" fmla="*/ 275 w 463"/>
              <a:gd name="T13" fmla="*/ 231 h 1470"/>
              <a:gd name="T14" fmla="*/ 275 w 463"/>
              <a:gd name="T15" fmla="*/ 231 h 1470"/>
              <a:gd name="T16" fmla="*/ 280 w 463"/>
              <a:gd name="T17" fmla="*/ 213 h 1470"/>
              <a:gd name="T18" fmla="*/ 313 w 463"/>
              <a:gd name="T19" fmla="*/ 121 h 1470"/>
              <a:gd name="T20" fmla="*/ 312 w 463"/>
              <a:gd name="T21" fmla="*/ 65 h 1470"/>
              <a:gd name="T22" fmla="*/ 194 w 463"/>
              <a:gd name="T23" fmla="*/ 42 h 1470"/>
              <a:gd name="T24" fmla="*/ 186 w 463"/>
              <a:gd name="T25" fmla="*/ 51 h 1470"/>
              <a:gd name="T26" fmla="*/ 175 w 463"/>
              <a:gd name="T27" fmla="*/ 119 h 1470"/>
              <a:gd name="T28" fmla="*/ 178 w 463"/>
              <a:gd name="T29" fmla="*/ 165 h 1470"/>
              <a:gd name="T30" fmla="*/ 181 w 463"/>
              <a:gd name="T31" fmla="*/ 201 h 1470"/>
              <a:gd name="T32" fmla="*/ 175 w 463"/>
              <a:gd name="T33" fmla="*/ 217 h 1470"/>
              <a:gd name="T34" fmla="*/ 79 w 463"/>
              <a:gd name="T35" fmla="*/ 333 h 1470"/>
              <a:gd name="T36" fmla="*/ 104 w 463"/>
              <a:gd name="T37" fmla="*/ 477 h 1470"/>
              <a:gd name="T38" fmla="*/ 99 w 463"/>
              <a:gd name="T39" fmla="*/ 610 h 1470"/>
              <a:gd name="T40" fmla="*/ 85 w 463"/>
              <a:gd name="T41" fmla="*/ 763 h 1470"/>
              <a:gd name="T42" fmla="*/ 69 w 463"/>
              <a:gd name="T43" fmla="*/ 975 h 1470"/>
              <a:gd name="T44" fmla="*/ 8 w 463"/>
              <a:gd name="T45" fmla="*/ 1383 h 1470"/>
              <a:gd name="T46" fmla="*/ 11 w 463"/>
              <a:gd name="T47" fmla="*/ 1423 h 1470"/>
              <a:gd name="T48" fmla="*/ 108 w 463"/>
              <a:gd name="T49" fmla="*/ 1468 h 1470"/>
              <a:gd name="T50" fmla="*/ 96 w 463"/>
              <a:gd name="T51" fmla="*/ 1398 h 1470"/>
              <a:gd name="T52" fmla="*/ 153 w 463"/>
              <a:gd name="T53" fmla="*/ 1231 h 1470"/>
              <a:gd name="T54" fmla="*/ 220 w 463"/>
              <a:gd name="T55" fmla="*/ 1100 h 1470"/>
              <a:gd name="T56" fmla="*/ 215 w 463"/>
              <a:gd name="T57" fmla="*/ 1363 h 1470"/>
              <a:gd name="T58" fmla="*/ 242 w 463"/>
              <a:gd name="T59" fmla="*/ 1391 h 1470"/>
              <a:gd name="T60" fmla="*/ 297 w 463"/>
              <a:gd name="T61" fmla="*/ 1388 h 1470"/>
              <a:gd name="T62" fmla="*/ 429 w 463"/>
              <a:gd name="T63" fmla="*/ 1397 h 1470"/>
              <a:gd name="T64" fmla="*/ 342 w 463"/>
              <a:gd name="T65" fmla="*/ 1344 h 1470"/>
              <a:gd name="T66" fmla="*/ 316 w 463"/>
              <a:gd name="T67" fmla="*/ 1300 h 1470"/>
              <a:gd name="T68" fmla="*/ 337 w 463"/>
              <a:gd name="T69" fmla="*/ 1080 h 1470"/>
              <a:gd name="T70" fmla="*/ 376 w 463"/>
              <a:gd name="T71" fmla="*/ 792 h 1470"/>
              <a:gd name="T72" fmla="*/ 388 w 463"/>
              <a:gd name="T73" fmla="*/ 747 h 1470"/>
              <a:gd name="T74" fmla="*/ 359 w 463"/>
              <a:gd name="T75" fmla="*/ 534 h 1470"/>
              <a:gd name="T76" fmla="*/ 385 w 463"/>
              <a:gd name="T77" fmla="*/ 500 h 1470"/>
              <a:gd name="T78" fmla="*/ 454 w 463"/>
              <a:gd name="T79" fmla="*/ 422 h 1470"/>
              <a:gd name="T80" fmla="*/ 330 w 463"/>
              <a:gd name="T81" fmla="*/ 437 h 1470"/>
              <a:gd name="T82" fmla="*/ 327 w 463"/>
              <a:gd name="T83" fmla="*/ 411 h 1470"/>
              <a:gd name="T84" fmla="*/ 311 w 463"/>
              <a:gd name="T85" fmla="*/ 458 h 1470"/>
              <a:gd name="T86" fmla="*/ 353 w 463"/>
              <a:gd name="T87" fmla="*/ 483 h 1470"/>
              <a:gd name="T88" fmla="*/ 350 w 463"/>
              <a:gd name="T89" fmla="*/ 540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3" h="1470">
                <a:moveTo>
                  <a:pt x="454" y="422"/>
                </a:moveTo>
                <a:cubicBezTo>
                  <a:pt x="448" y="394"/>
                  <a:pt x="430" y="395"/>
                  <a:pt x="412" y="379"/>
                </a:cubicBezTo>
                <a:cubicBezTo>
                  <a:pt x="395" y="363"/>
                  <a:pt x="381" y="350"/>
                  <a:pt x="379" y="321"/>
                </a:cubicBezTo>
                <a:cubicBezTo>
                  <a:pt x="376" y="291"/>
                  <a:pt x="344" y="267"/>
                  <a:pt x="323" y="262"/>
                </a:cubicBezTo>
                <a:cubicBezTo>
                  <a:pt x="304" y="258"/>
                  <a:pt x="286" y="248"/>
                  <a:pt x="281" y="246"/>
                </a:cubicBezTo>
                <a:cubicBezTo>
                  <a:pt x="280" y="254"/>
                  <a:pt x="283" y="272"/>
                  <a:pt x="285" y="285"/>
                </a:cubicBezTo>
                <a:cubicBezTo>
                  <a:pt x="284" y="286"/>
                  <a:pt x="282" y="284"/>
                  <a:pt x="281" y="281"/>
                </a:cubicBezTo>
                <a:cubicBezTo>
                  <a:pt x="274" y="266"/>
                  <a:pt x="272" y="258"/>
                  <a:pt x="267" y="261"/>
                </a:cubicBezTo>
                <a:cubicBezTo>
                  <a:pt x="263" y="263"/>
                  <a:pt x="260" y="273"/>
                  <a:pt x="257" y="282"/>
                </a:cubicBezTo>
                <a:cubicBezTo>
                  <a:pt x="241" y="262"/>
                  <a:pt x="203" y="221"/>
                  <a:pt x="184" y="204"/>
                </a:cubicBezTo>
                <a:cubicBezTo>
                  <a:pt x="185" y="202"/>
                  <a:pt x="187" y="200"/>
                  <a:pt x="189" y="199"/>
                </a:cubicBezTo>
                <a:cubicBezTo>
                  <a:pt x="194" y="208"/>
                  <a:pt x="205" y="223"/>
                  <a:pt x="217" y="229"/>
                </a:cubicBezTo>
                <a:cubicBezTo>
                  <a:pt x="232" y="237"/>
                  <a:pt x="266" y="257"/>
                  <a:pt x="266" y="257"/>
                </a:cubicBezTo>
                <a:cubicBezTo>
                  <a:pt x="266" y="257"/>
                  <a:pt x="273" y="241"/>
                  <a:pt x="275" y="231"/>
                </a:cubicBezTo>
                <a:cubicBezTo>
                  <a:pt x="275" y="230"/>
                  <a:pt x="275" y="230"/>
                  <a:pt x="275" y="230"/>
                </a:cubicBezTo>
                <a:cubicBezTo>
                  <a:pt x="275" y="231"/>
                  <a:pt x="275" y="231"/>
                  <a:pt x="275" y="231"/>
                </a:cubicBezTo>
                <a:cubicBezTo>
                  <a:pt x="275" y="230"/>
                  <a:pt x="275" y="228"/>
                  <a:pt x="275" y="227"/>
                </a:cubicBezTo>
                <a:cubicBezTo>
                  <a:pt x="275" y="220"/>
                  <a:pt x="273" y="215"/>
                  <a:pt x="280" y="213"/>
                </a:cubicBezTo>
                <a:cubicBezTo>
                  <a:pt x="288" y="211"/>
                  <a:pt x="299" y="185"/>
                  <a:pt x="302" y="169"/>
                </a:cubicBezTo>
                <a:cubicBezTo>
                  <a:pt x="306" y="153"/>
                  <a:pt x="306" y="139"/>
                  <a:pt x="313" y="121"/>
                </a:cubicBezTo>
                <a:cubicBezTo>
                  <a:pt x="321" y="104"/>
                  <a:pt x="320" y="87"/>
                  <a:pt x="312" y="65"/>
                </a:cubicBezTo>
                <a:cubicBezTo>
                  <a:pt x="312" y="65"/>
                  <a:pt x="312" y="65"/>
                  <a:pt x="312" y="65"/>
                </a:cubicBezTo>
                <a:cubicBezTo>
                  <a:pt x="300" y="14"/>
                  <a:pt x="277" y="28"/>
                  <a:pt x="277" y="28"/>
                </a:cubicBezTo>
                <a:cubicBezTo>
                  <a:pt x="246" y="0"/>
                  <a:pt x="210" y="26"/>
                  <a:pt x="194" y="42"/>
                </a:cubicBezTo>
                <a:cubicBezTo>
                  <a:pt x="194" y="42"/>
                  <a:pt x="194" y="42"/>
                  <a:pt x="193" y="42"/>
                </a:cubicBezTo>
                <a:cubicBezTo>
                  <a:pt x="190" y="44"/>
                  <a:pt x="188" y="47"/>
                  <a:pt x="186" y="51"/>
                </a:cubicBezTo>
                <a:cubicBezTo>
                  <a:pt x="186" y="51"/>
                  <a:pt x="186" y="51"/>
                  <a:pt x="186" y="51"/>
                </a:cubicBezTo>
                <a:cubicBezTo>
                  <a:pt x="171" y="73"/>
                  <a:pt x="175" y="119"/>
                  <a:pt x="175" y="119"/>
                </a:cubicBezTo>
                <a:cubicBezTo>
                  <a:pt x="175" y="119"/>
                  <a:pt x="173" y="120"/>
                  <a:pt x="171" y="131"/>
                </a:cubicBezTo>
                <a:cubicBezTo>
                  <a:pt x="170" y="142"/>
                  <a:pt x="175" y="159"/>
                  <a:pt x="178" y="165"/>
                </a:cubicBezTo>
                <a:cubicBezTo>
                  <a:pt x="180" y="171"/>
                  <a:pt x="185" y="172"/>
                  <a:pt x="186" y="177"/>
                </a:cubicBezTo>
                <a:cubicBezTo>
                  <a:pt x="186" y="177"/>
                  <a:pt x="184" y="189"/>
                  <a:pt x="181" y="201"/>
                </a:cubicBezTo>
                <a:cubicBezTo>
                  <a:pt x="181" y="201"/>
                  <a:pt x="181" y="201"/>
                  <a:pt x="180" y="201"/>
                </a:cubicBezTo>
                <a:cubicBezTo>
                  <a:pt x="179" y="203"/>
                  <a:pt x="181" y="206"/>
                  <a:pt x="175" y="217"/>
                </a:cubicBezTo>
                <a:cubicBezTo>
                  <a:pt x="166" y="231"/>
                  <a:pt x="153" y="236"/>
                  <a:pt x="121" y="253"/>
                </a:cubicBezTo>
                <a:cubicBezTo>
                  <a:pt x="90" y="269"/>
                  <a:pt x="82" y="302"/>
                  <a:pt x="79" y="333"/>
                </a:cubicBezTo>
                <a:cubicBezTo>
                  <a:pt x="76" y="365"/>
                  <a:pt x="71" y="389"/>
                  <a:pt x="76" y="396"/>
                </a:cubicBezTo>
                <a:cubicBezTo>
                  <a:pt x="81" y="403"/>
                  <a:pt x="93" y="443"/>
                  <a:pt x="104" y="477"/>
                </a:cubicBezTo>
                <a:cubicBezTo>
                  <a:pt x="116" y="510"/>
                  <a:pt x="111" y="549"/>
                  <a:pt x="109" y="564"/>
                </a:cubicBezTo>
                <a:cubicBezTo>
                  <a:pt x="107" y="578"/>
                  <a:pt x="98" y="591"/>
                  <a:pt x="99" y="610"/>
                </a:cubicBezTo>
                <a:cubicBezTo>
                  <a:pt x="100" y="629"/>
                  <a:pt x="98" y="648"/>
                  <a:pt x="95" y="677"/>
                </a:cubicBezTo>
                <a:cubicBezTo>
                  <a:pt x="93" y="705"/>
                  <a:pt x="76" y="759"/>
                  <a:pt x="85" y="763"/>
                </a:cubicBezTo>
                <a:cubicBezTo>
                  <a:pt x="93" y="768"/>
                  <a:pt x="96" y="767"/>
                  <a:pt x="96" y="780"/>
                </a:cubicBezTo>
                <a:cubicBezTo>
                  <a:pt x="96" y="793"/>
                  <a:pt x="90" y="876"/>
                  <a:pt x="69" y="975"/>
                </a:cubicBezTo>
                <a:cubicBezTo>
                  <a:pt x="48" y="1075"/>
                  <a:pt x="16" y="1296"/>
                  <a:pt x="9" y="1338"/>
                </a:cubicBezTo>
                <a:cubicBezTo>
                  <a:pt x="2" y="1379"/>
                  <a:pt x="8" y="1383"/>
                  <a:pt x="8" y="1383"/>
                </a:cubicBezTo>
                <a:cubicBezTo>
                  <a:pt x="8" y="1383"/>
                  <a:pt x="8" y="1386"/>
                  <a:pt x="4" y="1398"/>
                </a:cubicBezTo>
                <a:cubicBezTo>
                  <a:pt x="0" y="1410"/>
                  <a:pt x="4" y="1418"/>
                  <a:pt x="11" y="1423"/>
                </a:cubicBezTo>
                <a:cubicBezTo>
                  <a:pt x="18" y="1428"/>
                  <a:pt x="19" y="1438"/>
                  <a:pt x="34" y="1449"/>
                </a:cubicBezTo>
                <a:cubicBezTo>
                  <a:pt x="48" y="1460"/>
                  <a:pt x="90" y="1470"/>
                  <a:pt x="108" y="1468"/>
                </a:cubicBezTo>
                <a:cubicBezTo>
                  <a:pt x="126" y="1466"/>
                  <a:pt x="121" y="1460"/>
                  <a:pt x="120" y="1442"/>
                </a:cubicBezTo>
                <a:cubicBezTo>
                  <a:pt x="119" y="1424"/>
                  <a:pt x="96" y="1398"/>
                  <a:pt x="96" y="1398"/>
                </a:cubicBezTo>
                <a:cubicBezTo>
                  <a:pt x="96" y="1398"/>
                  <a:pt x="95" y="1393"/>
                  <a:pt x="101" y="1390"/>
                </a:cubicBezTo>
                <a:cubicBezTo>
                  <a:pt x="107" y="1386"/>
                  <a:pt x="132" y="1306"/>
                  <a:pt x="153" y="1231"/>
                </a:cubicBezTo>
                <a:cubicBezTo>
                  <a:pt x="175" y="1157"/>
                  <a:pt x="214" y="1022"/>
                  <a:pt x="214" y="1022"/>
                </a:cubicBezTo>
                <a:cubicBezTo>
                  <a:pt x="214" y="1022"/>
                  <a:pt x="217" y="1061"/>
                  <a:pt x="220" y="1100"/>
                </a:cubicBezTo>
                <a:cubicBezTo>
                  <a:pt x="222" y="1139"/>
                  <a:pt x="224" y="1267"/>
                  <a:pt x="220" y="1300"/>
                </a:cubicBezTo>
                <a:cubicBezTo>
                  <a:pt x="215" y="1333"/>
                  <a:pt x="215" y="1363"/>
                  <a:pt x="215" y="1363"/>
                </a:cubicBezTo>
                <a:cubicBezTo>
                  <a:pt x="215" y="1363"/>
                  <a:pt x="215" y="1367"/>
                  <a:pt x="215" y="1378"/>
                </a:cubicBezTo>
                <a:cubicBezTo>
                  <a:pt x="215" y="1389"/>
                  <a:pt x="223" y="1389"/>
                  <a:pt x="242" y="1391"/>
                </a:cubicBezTo>
                <a:cubicBezTo>
                  <a:pt x="261" y="1393"/>
                  <a:pt x="287" y="1392"/>
                  <a:pt x="287" y="1392"/>
                </a:cubicBezTo>
                <a:cubicBezTo>
                  <a:pt x="287" y="1392"/>
                  <a:pt x="286" y="1383"/>
                  <a:pt x="297" y="1388"/>
                </a:cubicBezTo>
                <a:cubicBezTo>
                  <a:pt x="307" y="1392"/>
                  <a:pt x="329" y="1403"/>
                  <a:pt x="349" y="1403"/>
                </a:cubicBezTo>
                <a:cubicBezTo>
                  <a:pt x="369" y="1403"/>
                  <a:pt x="429" y="1412"/>
                  <a:pt x="429" y="1397"/>
                </a:cubicBezTo>
                <a:cubicBezTo>
                  <a:pt x="429" y="1382"/>
                  <a:pt x="406" y="1376"/>
                  <a:pt x="385" y="1376"/>
                </a:cubicBezTo>
                <a:cubicBezTo>
                  <a:pt x="365" y="1376"/>
                  <a:pt x="342" y="1344"/>
                  <a:pt x="342" y="1344"/>
                </a:cubicBezTo>
                <a:cubicBezTo>
                  <a:pt x="342" y="1344"/>
                  <a:pt x="342" y="1344"/>
                  <a:pt x="348" y="1340"/>
                </a:cubicBezTo>
                <a:cubicBezTo>
                  <a:pt x="353" y="1337"/>
                  <a:pt x="320" y="1312"/>
                  <a:pt x="316" y="1300"/>
                </a:cubicBezTo>
                <a:cubicBezTo>
                  <a:pt x="311" y="1288"/>
                  <a:pt x="312" y="1286"/>
                  <a:pt x="316" y="1257"/>
                </a:cubicBezTo>
                <a:cubicBezTo>
                  <a:pt x="319" y="1229"/>
                  <a:pt x="327" y="1136"/>
                  <a:pt x="337" y="1080"/>
                </a:cubicBezTo>
                <a:cubicBezTo>
                  <a:pt x="346" y="1023"/>
                  <a:pt x="358" y="968"/>
                  <a:pt x="365" y="920"/>
                </a:cubicBezTo>
                <a:cubicBezTo>
                  <a:pt x="372" y="871"/>
                  <a:pt x="376" y="792"/>
                  <a:pt x="376" y="792"/>
                </a:cubicBezTo>
                <a:cubicBezTo>
                  <a:pt x="376" y="792"/>
                  <a:pt x="380" y="791"/>
                  <a:pt x="387" y="785"/>
                </a:cubicBezTo>
                <a:cubicBezTo>
                  <a:pt x="394" y="779"/>
                  <a:pt x="392" y="764"/>
                  <a:pt x="388" y="747"/>
                </a:cubicBezTo>
                <a:cubicBezTo>
                  <a:pt x="385" y="729"/>
                  <a:pt x="380" y="656"/>
                  <a:pt x="377" y="621"/>
                </a:cubicBezTo>
                <a:cubicBezTo>
                  <a:pt x="373" y="586"/>
                  <a:pt x="359" y="534"/>
                  <a:pt x="359" y="534"/>
                </a:cubicBezTo>
                <a:cubicBezTo>
                  <a:pt x="359" y="534"/>
                  <a:pt x="370" y="529"/>
                  <a:pt x="377" y="522"/>
                </a:cubicBezTo>
                <a:cubicBezTo>
                  <a:pt x="384" y="516"/>
                  <a:pt x="385" y="500"/>
                  <a:pt x="385" y="500"/>
                </a:cubicBezTo>
                <a:cubicBezTo>
                  <a:pt x="385" y="500"/>
                  <a:pt x="428" y="504"/>
                  <a:pt x="446" y="496"/>
                </a:cubicBezTo>
                <a:cubicBezTo>
                  <a:pt x="463" y="489"/>
                  <a:pt x="460" y="450"/>
                  <a:pt x="454" y="422"/>
                </a:cubicBezTo>
                <a:close/>
                <a:moveTo>
                  <a:pt x="311" y="458"/>
                </a:moveTo>
                <a:cubicBezTo>
                  <a:pt x="311" y="458"/>
                  <a:pt x="330" y="452"/>
                  <a:pt x="330" y="437"/>
                </a:cubicBezTo>
                <a:cubicBezTo>
                  <a:pt x="330" y="421"/>
                  <a:pt x="315" y="411"/>
                  <a:pt x="308" y="410"/>
                </a:cubicBezTo>
                <a:cubicBezTo>
                  <a:pt x="301" y="410"/>
                  <a:pt x="313" y="399"/>
                  <a:pt x="327" y="411"/>
                </a:cubicBezTo>
                <a:cubicBezTo>
                  <a:pt x="342" y="423"/>
                  <a:pt x="353" y="475"/>
                  <a:pt x="353" y="475"/>
                </a:cubicBezTo>
                <a:cubicBezTo>
                  <a:pt x="353" y="475"/>
                  <a:pt x="323" y="463"/>
                  <a:pt x="311" y="458"/>
                </a:cubicBezTo>
                <a:close/>
                <a:moveTo>
                  <a:pt x="350" y="540"/>
                </a:moveTo>
                <a:cubicBezTo>
                  <a:pt x="350" y="540"/>
                  <a:pt x="352" y="500"/>
                  <a:pt x="353" y="483"/>
                </a:cubicBezTo>
                <a:cubicBezTo>
                  <a:pt x="362" y="531"/>
                  <a:pt x="362" y="531"/>
                  <a:pt x="362" y="531"/>
                </a:cubicBezTo>
                <a:lnTo>
                  <a:pt x="350" y="540"/>
                </a:lnTo>
                <a:close/>
              </a:path>
            </a:pathLst>
          </a:custGeom>
          <a:solidFill>
            <a:schemeClr val="accent6">
              <a:lumMod val="40000"/>
              <a:lumOff val="60000"/>
            </a:schemeClr>
          </a:solidFill>
          <a:ln>
            <a:noFill/>
          </a:ln>
          <a:effectLst>
            <a:outerShdw blurRad="76200" dir="13500000" sy="23000" kx="1200000" algn="br" rotWithShape="0">
              <a:prstClr val="black">
                <a:alpha val="6000"/>
              </a:prstClr>
            </a:outerShdw>
          </a:effectLst>
        </p:spPr>
        <p:txBody>
          <a:bodyPr lIns="91425" tIns="45712" rIns="91425" bIns="45712"/>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defTabSz="914036">
              <a:defRPr/>
            </a:pPr>
            <a:endParaRPr lang="id-ID">
              <a:solidFill>
                <a:sysClr val="windowText" lastClr="000000"/>
              </a:solidFill>
            </a:endParaRPr>
          </a:p>
        </p:txBody>
      </p:sp>
      <p:cxnSp>
        <p:nvCxnSpPr>
          <p:cNvPr id="131" name="Straight Connector 29"/>
          <p:cNvCxnSpPr/>
          <p:nvPr/>
        </p:nvCxnSpPr>
        <p:spPr>
          <a:xfrm flipH="1">
            <a:off x="6233432" y="4023274"/>
            <a:ext cx="598488" cy="0"/>
          </a:xfrm>
          <a:prstGeom prst="line">
            <a:avLst/>
          </a:prstGeom>
          <a:noFill/>
          <a:ln w="19050" cap="flat" cmpd="sng" algn="ctr">
            <a:solidFill>
              <a:schemeClr val="accent3">
                <a:lumMod val="50000"/>
              </a:schemeClr>
            </a:solidFill>
            <a:prstDash val="sysDot"/>
            <a:miter lim="800000"/>
            <a:headEnd type="oval" w="sm" len="sm"/>
            <a:tailEnd type="oval" w="sm" len="sm"/>
          </a:ln>
          <a:effectLst/>
        </p:spPr>
      </p:cxnSp>
      <p:sp>
        <p:nvSpPr>
          <p:cNvPr id="132" name="矩形 131"/>
          <p:cNvSpPr>
            <a:spLocks noChangeArrowheads="1"/>
          </p:cNvSpPr>
          <p:nvPr/>
        </p:nvSpPr>
        <p:spPr bwMode="auto">
          <a:xfrm>
            <a:off x="7017657" y="3350175"/>
            <a:ext cx="1076325" cy="514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13" tIns="41456" rIns="82913" bIns="41456">
            <a:spAutoFit/>
          </a:bodyPr>
          <a:lstStyle/>
          <a:p>
            <a:pPr>
              <a:buFont typeface="Arial" pitchFamily="34" charset="0"/>
              <a:buNone/>
            </a:pPr>
            <a:r>
              <a:rPr lang="zh-CN" altLang="en-US" sz="1400">
                <a:solidFill>
                  <a:schemeClr val="bg1"/>
                </a:solidFill>
                <a:latin typeface="微软雅黑" pitchFamily="34" charset="-122"/>
                <a:ea typeface="微软雅黑" pitchFamily="34" charset="-122"/>
                <a:sym typeface="Calibri" pitchFamily="34" charset="0"/>
              </a:rPr>
              <a:t>竞争者</a:t>
            </a:r>
            <a:endParaRPr lang="en-US" altLang="zh-CN" sz="1400">
              <a:solidFill>
                <a:schemeClr val="bg1"/>
              </a:solidFill>
              <a:latin typeface="微软雅黑" pitchFamily="34" charset="-122"/>
              <a:ea typeface="微软雅黑" pitchFamily="34" charset="-122"/>
              <a:sym typeface="Calibri" pitchFamily="34" charset="0"/>
            </a:endParaRPr>
          </a:p>
          <a:p>
            <a:pPr>
              <a:buFont typeface="Arial" pitchFamily="34" charset="0"/>
              <a:buNone/>
            </a:pPr>
            <a:r>
              <a:rPr lang="zh-CN" altLang="en-US" sz="1400">
                <a:solidFill>
                  <a:schemeClr val="bg1"/>
                </a:solidFill>
                <a:latin typeface="微软雅黑" pitchFamily="34" charset="-122"/>
                <a:ea typeface="微软雅黑" pitchFamily="34" charset="-122"/>
                <a:sym typeface="Calibri" pitchFamily="34" charset="0"/>
              </a:rPr>
              <a:t>反应模式</a:t>
            </a:r>
          </a:p>
        </p:txBody>
      </p:sp>
      <p:sp>
        <p:nvSpPr>
          <p:cNvPr id="133" name="文本框 13"/>
          <p:cNvSpPr txBox="1"/>
          <p:nvPr/>
        </p:nvSpPr>
        <p:spPr>
          <a:xfrm>
            <a:off x="6662057" y="4108999"/>
            <a:ext cx="1676400" cy="454243"/>
          </a:xfrm>
          <a:prstGeom prst="rect">
            <a:avLst/>
          </a:prstGeom>
          <a:noFill/>
        </p:spPr>
        <p:txBody>
          <a:bodyPr lIns="65804" tIns="32901" rIns="65804" bIns="32901">
            <a:spAutoFit/>
          </a:bodyPr>
          <a:lstStyle/>
          <a:p>
            <a:pPr>
              <a:lnSpc>
                <a:spcPct val="120000"/>
              </a:lnSpc>
              <a:defRPr/>
            </a:pPr>
            <a:r>
              <a:rPr lang="zh-CN" altLang="en-US" sz="700" dirty="0">
                <a:solidFill>
                  <a:schemeClr val="bg1"/>
                </a:solidFill>
                <a:latin typeface="微软雅黑" panose="020B0503020204020204" pitchFamily="34" charset="-122"/>
                <a:ea typeface="微软雅黑" panose="020B0503020204020204" pitchFamily="34" charset="-122"/>
                <a:sym typeface="微软雅黑" pitchFamily="34" charset="-122"/>
              </a:rPr>
              <a:t>在此录入上述图表的综合描述说明，在此录入上述图表的综合描述说明，在此录入上述图表的综合描述说明</a:t>
            </a:r>
          </a:p>
        </p:txBody>
      </p:sp>
      <p:sp>
        <p:nvSpPr>
          <p:cNvPr id="134"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35"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extLst>
      <p:ext uri="{BB962C8B-B14F-4D97-AF65-F5344CB8AC3E}">
        <p14:creationId xmlns:p14="http://schemas.microsoft.com/office/powerpoint/2010/main" val="1671707505"/>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34"/>
                                        </p:tgtEl>
                                        <p:attrNameLst>
                                          <p:attrName>style.visibility</p:attrName>
                                        </p:attrNameLst>
                                      </p:cBhvr>
                                      <p:to>
                                        <p:strVal val="visible"/>
                                      </p:to>
                                    </p:set>
                                    <p:anim calcmode="lin" valueType="num">
                                      <p:cBhvr additive="base">
                                        <p:cTn id="7" dur="500"/>
                                        <p:tgtEl>
                                          <p:spTgt spid="134"/>
                                        </p:tgtEl>
                                        <p:attrNameLst>
                                          <p:attrName>ppt_y</p:attrName>
                                        </p:attrNameLst>
                                      </p:cBhvr>
                                      <p:tavLst>
                                        <p:tav tm="0">
                                          <p:val>
                                            <p:strVal val="#ppt_y-#ppt_h*1.125000"/>
                                          </p:val>
                                        </p:tav>
                                        <p:tav tm="100000">
                                          <p:val>
                                            <p:strVal val="#ppt_y"/>
                                          </p:val>
                                        </p:tav>
                                      </p:tavLst>
                                    </p:anim>
                                    <p:animEffect transition="in" filter="wipe(down)">
                                      <p:cBhvr>
                                        <p:cTn id="8" dur="500"/>
                                        <p:tgtEl>
                                          <p:spTgt spid="134"/>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135"/>
                                        </p:tgtEl>
                                        <p:attrNameLst>
                                          <p:attrName>style.visibility</p:attrName>
                                        </p:attrNameLst>
                                      </p:cBhvr>
                                      <p:to>
                                        <p:strVal val="visible"/>
                                      </p:to>
                                    </p:set>
                                    <p:anim calcmode="lin" valueType="num">
                                      <p:cBhvr additive="base">
                                        <p:cTn id="11" dur="500"/>
                                        <p:tgtEl>
                                          <p:spTgt spid="135"/>
                                        </p:tgtEl>
                                        <p:attrNameLst>
                                          <p:attrName>ppt_y</p:attrName>
                                        </p:attrNameLst>
                                      </p:cBhvr>
                                      <p:tavLst>
                                        <p:tav tm="0">
                                          <p:val>
                                            <p:strVal val="#ppt_y-#ppt_h*1.125000"/>
                                          </p:val>
                                        </p:tav>
                                        <p:tav tm="100000">
                                          <p:val>
                                            <p:strVal val="#ppt_y"/>
                                          </p:val>
                                        </p:tav>
                                      </p:tavLst>
                                    </p:anim>
                                    <p:animEffect transition="in" filter="wipe(down)">
                                      <p:cBhvr>
                                        <p:cTn id="12" dur="500"/>
                                        <p:tgtEl>
                                          <p:spTgt spid="135"/>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11"/>
                                        </p:tgtEl>
                                        <p:attrNameLst>
                                          <p:attrName>style.visibility</p:attrName>
                                        </p:attrNameLst>
                                      </p:cBhvr>
                                      <p:to>
                                        <p:strVal val="visible"/>
                                      </p:to>
                                    </p:set>
                                    <p:animEffect transition="in" filter="fade">
                                      <p:cBhvr>
                                        <p:cTn id="17" dur="1000"/>
                                        <p:tgtEl>
                                          <p:spTgt spid="111"/>
                                        </p:tgtEl>
                                      </p:cBhvr>
                                    </p:animEffect>
                                    <p:anim calcmode="lin" valueType="num">
                                      <p:cBhvr>
                                        <p:cTn id="18" dur="1000" fill="hold"/>
                                        <p:tgtEl>
                                          <p:spTgt spid="111"/>
                                        </p:tgtEl>
                                        <p:attrNameLst>
                                          <p:attrName>ppt_x</p:attrName>
                                        </p:attrNameLst>
                                      </p:cBhvr>
                                      <p:tavLst>
                                        <p:tav tm="0">
                                          <p:val>
                                            <p:strVal val="#ppt_x"/>
                                          </p:val>
                                        </p:tav>
                                        <p:tav tm="100000">
                                          <p:val>
                                            <p:strVal val="#ppt_x"/>
                                          </p:val>
                                        </p:tav>
                                      </p:tavLst>
                                    </p:anim>
                                    <p:anim calcmode="lin" valueType="num">
                                      <p:cBhvr>
                                        <p:cTn id="19" dur="1000" fill="hold"/>
                                        <p:tgtEl>
                                          <p:spTgt spid="11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300"/>
                                  </p:stCondLst>
                                  <p:childTnLst>
                                    <p:set>
                                      <p:cBhvr>
                                        <p:cTn id="21" dur="1" fill="hold">
                                          <p:stCondLst>
                                            <p:cond delay="0"/>
                                          </p:stCondLst>
                                        </p:cTn>
                                        <p:tgtEl>
                                          <p:spTgt spid="107"/>
                                        </p:tgtEl>
                                        <p:attrNameLst>
                                          <p:attrName>style.visibility</p:attrName>
                                        </p:attrNameLst>
                                      </p:cBhvr>
                                      <p:to>
                                        <p:strVal val="visible"/>
                                      </p:to>
                                    </p:set>
                                    <p:animEffect transition="in" filter="fade">
                                      <p:cBhvr>
                                        <p:cTn id="22" dur="1000"/>
                                        <p:tgtEl>
                                          <p:spTgt spid="107"/>
                                        </p:tgtEl>
                                      </p:cBhvr>
                                    </p:animEffect>
                                    <p:anim calcmode="lin" valueType="num">
                                      <p:cBhvr>
                                        <p:cTn id="23" dur="1000" fill="hold"/>
                                        <p:tgtEl>
                                          <p:spTgt spid="107"/>
                                        </p:tgtEl>
                                        <p:attrNameLst>
                                          <p:attrName>ppt_x</p:attrName>
                                        </p:attrNameLst>
                                      </p:cBhvr>
                                      <p:tavLst>
                                        <p:tav tm="0">
                                          <p:val>
                                            <p:strVal val="#ppt_x"/>
                                          </p:val>
                                        </p:tav>
                                        <p:tav tm="100000">
                                          <p:val>
                                            <p:strVal val="#ppt_x"/>
                                          </p:val>
                                        </p:tav>
                                      </p:tavLst>
                                    </p:anim>
                                    <p:anim calcmode="lin" valueType="num">
                                      <p:cBhvr>
                                        <p:cTn id="24" dur="1000" fill="hold"/>
                                        <p:tgtEl>
                                          <p:spTgt spid="10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600"/>
                                  </p:stCondLst>
                                  <p:childTnLst>
                                    <p:set>
                                      <p:cBhvr>
                                        <p:cTn id="26" dur="1" fill="hold">
                                          <p:stCondLst>
                                            <p:cond delay="0"/>
                                          </p:stCondLst>
                                        </p:cTn>
                                        <p:tgtEl>
                                          <p:spTgt spid="108"/>
                                        </p:tgtEl>
                                        <p:attrNameLst>
                                          <p:attrName>style.visibility</p:attrName>
                                        </p:attrNameLst>
                                      </p:cBhvr>
                                      <p:to>
                                        <p:strVal val="visible"/>
                                      </p:to>
                                    </p:set>
                                    <p:animEffect transition="in" filter="fade">
                                      <p:cBhvr>
                                        <p:cTn id="27" dur="1000"/>
                                        <p:tgtEl>
                                          <p:spTgt spid="108"/>
                                        </p:tgtEl>
                                      </p:cBhvr>
                                    </p:animEffect>
                                    <p:anim calcmode="lin" valueType="num">
                                      <p:cBhvr>
                                        <p:cTn id="28" dur="1000" fill="hold"/>
                                        <p:tgtEl>
                                          <p:spTgt spid="108"/>
                                        </p:tgtEl>
                                        <p:attrNameLst>
                                          <p:attrName>ppt_x</p:attrName>
                                        </p:attrNameLst>
                                      </p:cBhvr>
                                      <p:tavLst>
                                        <p:tav tm="0">
                                          <p:val>
                                            <p:strVal val="#ppt_x"/>
                                          </p:val>
                                        </p:tav>
                                        <p:tav tm="100000">
                                          <p:val>
                                            <p:strVal val="#ppt_x"/>
                                          </p:val>
                                        </p:tav>
                                      </p:tavLst>
                                    </p:anim>
                                    <p:anim calcmode="lin" valueType="num">
                                      <p:cBhvr>
                                        <p:cTn id="29" dur="1000" fill="hold"/>
                                        <p:tgtEl>
                                          <p:spTgt spid="10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900"/>
                                  </p:stCondLst>
                                  <p:childTnLst>
                                    <p:set>
                                      <p:cBhvr>
                                        <p:cTn id="31" dur="1" fill="hold">
                                          <p:stCondLst>
                                            <p:cond delay="0"/>
                                          </p:stCondLst>
                                        </p:cTn>
                                        <p:tgtEl>
                                          <p:spTgt spid="109"/>
                                        </p:tgtEl>
                                        <p:attrNameLst>
                                          <p:attrName>style.visibility</p:attrName>
                                        </p:attrNameLst>
                                      </p:cBhvr>
                                      <p:to>
                                        <p:strVal val="visible"/>
                                      </p:to>
                                    </p:set>
                                    <p:animEffect transition="in" filter="fade">
                                      <p:cBhvr>
                                        <p:cTn id="32" dur="1000"/>
                                        <p:tgtEl>
                                          <p:spTgt spid="109"/>
                                        </p:tgtEl>
                                      </p:cBhvr>
                                    </p:animEffect>
                                    <p:anim calcmode="lin" valueType="num">
                                      <p:cBhvr>
                                        <p:cTn id="33" dur="1000" fill="hold"/>
                                        <p:tgtEl>
                                          <p:spTgt spid="109"/>
                                        </p:tgtEl>
                                        <p:attrNameLst>
                                          <p:attrName>ppt_x</p:attrName>
                                        </p:attrNameLst>
                                      </p:cBhvr>
                                      <p:tavLst>
                                        <p:tav tm="0">
                                          <p:val>
                                            <p:strVal val="#ppt_x"/>
                                          </p:val>
                                        </p:tav>
                                        <p:tav tm="100000">
                                          <p:val>
                                            <p:strVal val="#ppt_x"/>
                                          </p:val>
                                        </p:tav>
                                      </p:tavLst>
                                    </p:anim>
                                    <p:anim calcmode="lin" valueType="num">
                                      <p:cBhvr>
                                        <p:cTn id="34" dur="1000" fill="hold"/>
                                        <p:tgtEl>
                                          <p:spTgt spid="10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1200"/>
                                  </p:stCondLst>
                                  <p:childTnLst>
                                    <p:set>
                                      <p:cBhvr>
                                        <p:cTn id="36" dur="1" fill="hold">
                                          <p:stCondLst>
                                            <p:cond delay="0"/>
                                          </p:stCondLst>
                                        </p:cTn>
                                        <p:tgtEl>
                                          <p:spTgt spid="110"/>
                                        </p:tgtEl>
                                        <p:attrNameLst>
                                          <p:attrName>style.visibility</p:attrName>
                                        </p:attrNameLst>
                                      </p:cBhvr>
                                      <p:to>
                                        <p:strVal val="visible"/>
                                      </p:to>
                                    </p:set>
                                    <p:animEffect transition="in" filter="fade">
                                      <p:cBhvr>
                                        <p:cTn id="37" dur="1000"/>
                                        <p:tgtEl>
                                          <p:spTgt spid="110"/>
                                        </p:tgtEl>
                                      </p:cBhvr>
                                    </p:animEffect>
                                    <p:anim calcmode="lin" valueType="num">
                                      <p:cBhvr>
                                        <p:cTn id="38" dur="1000" fill="hold"/>
                                        <p:tgtEl>
                                          <p:spTgt spid="110"/>
                                        </p:tgtEl>
                                        <p:attrNameLst>
                                          <p:attrName>ppt_x</p:attrName>
                                        </p:attrNameLst>
                                      </p:cBhvr>
                                      <p:tavLst>
                                        <p:tav tm="0">
                                          <p:val>
                                            <p:strVal val="#ppt_x"/>
                                          </p:val>
                                        </p:tav>
                                        <p:tav tm="100000">
                                          <p:val>
                                            <p:strVal val="#ppt_x"/>
                                          </p:val>
                                        </p:tav>
                                      </p:tavLst>
                                    </p:anim>
                                    <p:anim calcmode="lin" valueType="num">
                                      <p:cBhvr>
                                        <p:cTn id="39" dur="1000" fill="hold"/>
                                        <p:tgtEl>
                                          <p:spTgt spid="110"/>
                                        </p:tgtEl>
                                        <p:attrNameLst>
                                          <p:attrName>ppt_y</p:attrName>
                                        </p:attrNameLst>
                                      </p:cBhvr>
                                      <p:tavLst>
                                        <p:tav tm="0">
                                          <p:val>
                                            <p:strVal val="#ppt_y+.1"/>
                                          </p:val>
                                        </p:tav>
                                        <p:tav tm="100000">
                                          <p:val>
                                            <p:strVal val="#ppt_y"/>
                                          </p:val>
                                        </p:tav>
                                      </p:tavLst>
                                    </p:anim>
                                  </p:childTnLst>
                                </p:cTn>
                              </p:par>
                            </p:childTnLst>
                          </p:cTn>
                        </p:par>
                        <p:par>
                          <p:cTn id="40" fill="hold">
                            <p:stCondLst>
                              <p:cond delay="2200"/>
                            </p:stCondLst>
                            <p:childTnLst>
                              <p:par>
                                <p:cTn id="41" presetID="53" presetClass="entr" presetSubtype="16" fill="hold" nodeType="afterEffect">
                                  <p:stCondLst>
                                    <p:cond delay="0"/>
                                  </p:stCondLst>
                                  <p:childTnLst>
                                    <p:set>
                                      <p:cBhvr>
                                        <p:cTn id="42" dur="1" fill="hold">
                                          <p:stCondLst>
                                            <p:cond delay="0"/>
                                          </p:stCondLst>
                                        </p:cTn>
                                        <p:tgtEl>
                                          <p:spTgt spid="112"/>
                                        </p:tgtEl>
                                        <p:attrNameLst>
                                          <p:attrName>style.visibility</p:attrName>
                                        </p:attrNameLst>
                                      </p:cBhvr>
                                      <p:to>
                                        <p:strVal val="visible"/>
                                      </p:to>
                                    </p:set>
                                    <p:anim calcmode="lin" valueType="num">
                                      <p:cBhvr>
                                        <p:cTn id="43" dur="500" fill="hold"/>
                                        <p:tgtEl>
                                          <p:spTgt spid="112"/>
                                        </p:tgtEl>
                                        <p:attrNameLst>
                                          <p:attrName>ppt_w</p:attrName>
                                        </p:attrNameLst>
                                      </p:cBhvr>
                                      <p:tavLst>
                                        <p:tav tm="0">
                                          <p:val>
                                            <p:fltVal val="0"/>
                                          </p:val>
                                        </p:tav>
                                        <p:tav tm="100000">
                                          <p:val>
                                            <p:strVal val="#ppt_w"/>
                                          </p:val>
                                        </p:tav>
                                      </p:tavLst>
                                    </p:anim>
                                    <p:anim calcmode="lin" valueType="num">
                                      <p:cBhvr>
                                        <p:cTn id="44" dur="500" fill="hold"/>
                                        <p:tgtEl>
                                          <p:spTgt spid="112"/>
                                        </p:tgtEl>
                                        <p:attrNameLst>
                                          <p:attrName>ppt_h</p:attrName>
                                        </p:attrNameLst>
                                      </p:cBhvr>
                                      <p:tavLst>
                                        <p:tav tm="0">
                                          <p:val>
                                            <p:fltVal val="0"/>
                                          </p:val>
                                        </p:tav>
                                        <p:tav tm="100000">
                                          <p:val>
                                            <p:strVal val="#ppt_h"/>
                                          </p:val>
                                        </p:tav>
                                      </p:tavLst>
                                    </p:anim>
                                    <p:animEffect transition="in" filter="fade">
                                      <p:cBhvr>
                                        <p:cTn id="45" dur="500"/>
                                        <p:tgtEl>
                                          <p:spTgt spid="112"/>
                                        </p:tgtEl>
                                      </p:cBhvr>
                                    </p:animEffect>
                                  </p:childTnLst>
                                </p:cTn>
                              </p:par>
                            </p:childTnLst>
                          </p:cTn>
                        </p:par>
                        <p:par>
                          <p:cTn id="46" fill="hold">
                            <p:stCondLst>
                              <p:cond delay="2700"/>
                            </p:stCondLst>
                            <p:childTnLst>
                              <p:par>
                                <p:cTn id="47" presetID="22" presetClass="entr" presetSubtype="4" fill="hold" nodeType="afterEffect">
                                  <p:stCondLst>
                                    <p:cond delay="0"/>
                                  </p:stCondLst>
                                  <p:childTnLst>
                                    <p:set>
                                      <p:cBhvr>
                                        <p:cTn id="48" dur="1" fill="hold">
                                          <p:stCondLst>
                                            <p:cond delay="0"/>
                                          </p:stCondLst>
                                        </p:cTn>
                                        <p:tgtEl>
                                          <p:spTgt spid="113"/>
                                        </p:tgtEl>
                                        <p:attrNameLst>
                                          <p:attrName>style.visibility</p:attrName>
                                        </p:attrNameLst>
                                      </p:cBhvr>
                                      <p:to>
                                        <p:strVal val="visible"/>
                                      </p:to>
                                    </p:set>
                                    <p:animEffect transition="in" filter="wipe(down)">
                                      <p:cBhvr>
                                        <p:cTn id="49" dur="500"/>
                                        <p:tgtEl>
                                          <p:spTgt spid="113"/>
                                        </p:tgtEl>
                                      </p:cBhvr>
                                    </p:animEffect>
                                  </p:childTnLst>
                                </p:cTn>
                              </p:par>
                            </p:childTnLst>
                          </p:cTn>
                        </p:par>
                        <p:par>
                          <p:cTn id="50" fill="hold">
                            <p:stCondLst>
                              <p:cond delay="3200"/>
                            </p:stCondLst>
                            <p:childTnLst>
                              <p:par>
                                <p:cTn id="51" presetID="22" presetClass="entr" presetSubtype="2" fill="hold" grpId="0" nodeType="afterEffect">
                                  <p:stCondLst>
                                    <p:cond delay="0"/>
                                  </p:stCondLst>
                                  <p:childTnLst>
                                    <p:set>
                                      <p:cBhvr>
                                        <p:cTn id="52" dur="1" fill="hold">
                                          <p:stCondLst>
                                            <p:cond delay="0"/>
                                          </p:stCondLst>
                                        </p:cTn>
                                        <p:tgtEl>
                                          <p:spTgt spid="114"/>
                                        </p:tgtEl>
                                        <p:attrNameLst>
                                          <p:attrName>style.visibility</p:attrName>
                                        </p:attrNameLst>
                                      </p:cBhvr>
                                      <p:to>
                                        <p:strVal val="visible"/>
                                      </p:to>
                                    </p:set>
                                    <p:animEffect transition="in" filter="wipe(right)">
                                      <p:cBhvr>
                                        <p:cTn id="53" dur="500"/>
                                        <p:tgtEl>
                                          <p:spTgt spid="114"/>
                                        </p:tgtEl>
                                      </p:cBhvr>
                                    </p:animEffect>
                                  </p:childTnLst>
                                </p:cTn>
                              </p:par>
                              <p:par>
                                <p:cTn id="54" presetID="22" presetClass="entr" presetSubtype="2" fill="hold" grpId="0" nodeType="withEffect">
                                  <p:stCondLst>
                                    <p:cond delay="0"/>
                                  </p:stCondLst>
                                  <p:childTnLst>
                                    <p:set>
                                      <p:cBhvr>
                                        <p:cTn id="55" dur="1" fill="hold">
                                          <p:stCondLst>
                                            <p:cond delay="0"/>
                                          </p:stCondLst>
                                        </p:cTn>
                                        <p:tgtEl>
                                          <p:spTgt spid="115"/>
                                        </p:tgtEl>
                                        <p:attrNameLst>
                                          <p:attrName>style.visibility</p:attrName>
                                        </p:attrNameLst>
                                      </p:cBhvr>
                                      <p:to>
                                        <p:strVal val="visible"/>
                                      </p:to>
                                    </p:set>
                                    <p:animEffect transition="in" filter="wipe(right)">
                                      <p:cBhvr>
                                        <p:cTn id="56" dur="750"/>
                                        <p:tgtEl>
                                          <p:spTgt spid="115"/>
                                        </p:tgtEl>
                                      </p:cBhvr>
                                    </p:animEffect>
                                  </p:childTnLst>
                                </p:cTn>
                              </p:par>
                            </p:childTnLst>
                          </p:cTn>
                        </p:par>
                        <p:par>
                          <p:cTn id="57" fill="hold">
                            <p:stCondLst>
                              <p:cond delay="3950"/>
                            </p:stCondLst>
                            <p:childTnLst>
                              <p:par>
                                <p:cTn id="58" presetID="53" presetClass="entr" presetSubtype="16" fill="hold" nodeType="afterEffect">
                                  <p:stCondLst>
                                    <p:cond delay="0"/>
                                  </p:stCondLst>
                                  <p:childTnLst>
                                    <p:set>
                                      <p:cBhvr>
                                        <p:cTn id="59" dur="1" fill="hold">
                                          <p:stCondLst>
                                            <p:cond delay="0"/>
                                          </p:stCondLst>
                                        </p:cTn>
                                        <p:tgtEl>
                                          <p:spTgt spid="116"/>
                                        </p:tgtEl>
                                        <p:attrNameLst>
                                          <p:attrName>style.visibility</p:attrName>
                                        </p:attrNameLst>
                                      </p:cBhvr>
                                      <p:to>
                                        <p:strVal val="visible"/>
                                      </p:to>
                                    </p:set>
                                    <p:anim calcmode="lin" valueType="num">
                                      <p:cBhvr>
                                        <p:cTn id="60" dur="500" fill="hold"/>
                                        <p:tgtEl>
                                          <p:spTgt spid="116"/>
                                        </p:tgtEl>
                                        <p:attrNameLst>
                                          <p:attrName>ppt_w</p:attrName>
                                        </p:attrNameLst>
                                      </p:cBhvr>
                                      <p:tavLst>
                                        <p:tav tm="0">
                                          <p:val>
                                            <p:fltVal val="0"/>
                                          </p:val>
                                        </p:tav>
                                        <p:tav tm="100000">
                                          <p:val>
                                            <p:strVal val="#ppt_w"/>
                                          </p:val>
                                        </p:tav>
                                      </p:tavLst>
                                    </p:anim>
                                    <p:anim calcmode="lin" valueType="num">
                                      <p:cBhvr>
                                        <p:cTn id="61" dur="500" fill="hold"/>
                                        <p:tgtEl>
                                          <p:spTgt spid="116"/>
                                        </p:tgtEl>
                                        <p:attrNameLst>
                                          <p:attrName>ppt_h</p:attrName>
                                        </p:attrNameLst>
                                      </p:cBhvr>
                                      <p:tavLst>
                                        <p:tav tm="0">
                                          <p:val>
                                            <p:fltVal val="0"/>
                                          </p:val>
                                        </p:tav>
                                        <p:tav tm="100000">
                                          <p:val>
                                            <p:strVal val="#ppt_h"/>
                                          </p:val>
                                        </p:tav>
                                      </p:tavLst>
                                    </p:anim>
                                    <p:animEffect transition="in" filter="fade">
                                      <p:cBhvr>
                                        <p:cTn id="62" dur="500"/>
                                        <p:tgtEl>
                                          <p:spTgt spid="116"/>
                                        </p:tgtEl>
                                      </p:cBhvr>
                                    </p:animEffect>
                                  </p:childTnLst>
                                </p:cTn>
                              </p:par>
                            </p:childTnLst>
                          </p:cTn>
                        </p:par>
                        <p:par>
                          <p:cTn id="63" fill="hold">
                            <p:stCondLst>
                              <p:cond delay="4450"/>
                            </p:stCondLst>
                            <p:childTnLst>
                              <p:par>
                                <p:cTn id="64" presetID="22" presetClass="entr" presetSubtype="4" fill="hold" nodeType="afterEffect">
                                  <p:stCondLst>
                                    <p:cond delay="0"/>
                                  </p:stCondLst>
                                  <p:childTnLst>
                                    <p:set>
                                      <p:cBhvr>
                                        <p:cTn id="65" dur="1" fill="hold">
                                          <p:stCondLst>
                                            <p:cond delay="0"/>
                                          </p:stCondLst>
                                        </p:cTn>
                                        <p:tgtEl>
                                          <p:spTgt spid="117"/>
                                        </p:tgtEl>
                                        <p:attrNameLst>
                                          <p:attrName>style.visibility</p:attrName>
                                        </p:attrNameLst>
                                      </p:cBhvr>
                                      <p:to>
                                        <p:strVal val="visible"/>
                                      </p:to>
                                    </p:set>
                                    <p:animEffect transition="in" filter="wipe(down)">
                                      <p:cBhvr>
                                        <p:cTn id="66" dur="500"/>
                                        <p:tgtEl>
                                          <p:spTgt spid="117"/>
                                        </p:tgtEl>
                                      </p:cBhvr>
                                    </p:animEffect>
                                  </p:childTnLst>
                                </p:cTn>
                              </p:par>
                            </p:childTnLst>
                          </p:cTn>
                        </p:par>
                        <p:par>
                          <p:cTn id="67" fill="hold">
                            <p:stCondLst>
                              <p:cond delay="4950"/>
                            </p:stCondLst>
                            <p:childTnLst>
                              <p:par>
                                <p:cTn id="68" presetID="22" presetClass="entr" presetSubtype="2" fill="hold" nodeType="afterEffect">
                                  <p:stCondLst>
                                    <p:cond delay="0"/>
                                  </p:stCondLst>
                                  <p:childTnLst>
                                    <p:set>
                                      <p:cBhvr>
                                        <p:cTn id="69" dur="1" fill="hold">
                                          <p:stCondLst>
                                            <p:cond delay="0"/>
                                          </p:stCondLst>
                                        </p:cTn>
                                        <p:tgtEl>
                                          <p:spTgt spid="118"/>
                                        </p:tgtEl>
                                        <p:attrNameLst>
                                          <p:attrName>style.visibility</p:attrName>
                                        </p:attrNameLst>
                                      </p:cBhvr>
                                      <p:to>
                                        <p:strVal val="visible"/>
                                      </p:to>
                                    </p:set>
                                    <p:animEffect transition="in" filter="wipe(right)">
                                      <p:cBhvr>
                                        <p:cTn id="70" dur="500"/>
                                        <p:tgtEl>
                                          <p:spTgt spid="118"/>
                                        </p:tgtEl>
                                      </p:cBhvr>
                                    </p:animEffect>
                                  </p:childTnLst>
                                </p:cTn>
                              </p:par>
                            </p:childTnLst>
                          </p:cTn>
                        </p:par>
                        <p:par>
                          <p:cTn id="71" fill="hold">
                            <p:stCondLst>
                              <p:cond delay="5450"/>
                            </p:stCondLst>
                            <p:childTnLst>
                              <p:par>
                                <p:cTn id="72" presetID="22" presetClass="entr" presetSubtype="2" fill="hold" grpId="0" nodeType="afterEffect">
                                  <p:stCondLst>
                                    <p:cond delay="0"/>
                                  </p:stCondLst>
                                  <p:childTnLst>
                                    <p:set>
                                      <p:cBhvr>
                                        <p:cTn id="73" dur="1" fill="hold">
                                          <p:stCondLst>
                                            <p:cond delay="0"/>
                                          </p:stCondLst>
                                        </p:cTn>
                                        <p:tgtEl>
                                          <p:spTgt spid="119"/>
                                        </p:tgtEl>
                                        <p:attrNameLst>
                                          <p:attrName>style.visibility</p:attrName>
                                        </p:attrNameLst>
                                      </p:cBhvr>
                                      <p:to>
                                        <p:strVal val="visible"/>
                                      </p:to>
                                    </p:set>
                                    <p:animEffect transition="in" filter="wipe(right)">
                                      <p:cBhvr>
                                        <p:cTn id="74" dur="500"/>
                                        <p:tgtEl>
                                          <p:spTgt spid="119"/>
                                        </p:tgtEl>
                                      </p:cBhvr>
                                    </p:animEffect>
                                  </p:childTnLst>
                                </p:cTn>
                              </p:par>
                              <p:par>
                                <p:cTn id="75" presetID="22" presetClass="entr" presetSubtype="2" fill="hold" grpId="0" nodeType="withEffect">
                                  <p:stCondLst>
                                    <p:cond delay="0"/>
                                  </p:stCondLst>
                                  <p:childTnLst>
                                    <p:set>
                                      <p:cBhvr>
                                        <p:cTn id="76" dur="1" fill="hold">
                                          <p:stCondLst>
                                            <p:cond delay="0"/>
                                          </p:stCondLst>
                                        </p:cTn>
                                        <p:tgtEl>
                                          <p:spTgt spid="120"/>
                                        </p:tgtEl>
                                        <p:attrNameLst>
                                          <p:attrName>style.visibility</p:attrName>
                                        </p:attrNameLst>
                                      </p:cBhvr>
                                      <p:to>
                                        <p:strVal val="visible"/>
                                      </p:to>
                                    </p:set>
                                    <p:animEffect transition="in" filter="wipe(right)">
                                      <p:cBhvr>
                                        <p:cTn id="77" dur="750"/>
                                        <p:tgtEl>
                                          <p:spTgt spid="120"/>
                                        </p:tgtEl>
                                      </p:cBhvr>
                                    </p:animEffect>
                                  </p:childTnLst>
                                </p:cTn>
                              </p:par>
                            </p:childTnLst>
                          </p:cTn>
                        </p:par>
                        <p:par>
                          <p:cTn id="78" fill="hold">
                            <p:stCondLst>
                              <p:cond delay="6200"/>
                            </p:stCondLst>
                            <p:childTnLst>
                              <p:par>
                                <p:cTn id="79" presetID="53" presetClass="entr" presetSubtype="16" fill="hold" nodeType="afterEffect">
                                  <p:stCondLst>
                                    <p:cond delay="0"/>
                                  </p:stCondLst>
                                  <p:childTnLst>
                                    <p:set>
                                      <p:cBhvr>
                                        <p:cTn id="80" dur="1" fill="hold">
                                          <p:stCondLst>
                                            <p:cond delay="0"/>
                                          </p:stCondLst>
                                        </p:cTn>
                                        <p:tgtEl>
                                          <p:spTgt spid="121"/>
                                        </p:tgtEl>
                                        <p:attrNameLst>
                                          <p:attrName>style.visibility</p:attrName>
                                        </p:attrNameLst>
                                      </p:cBhvr>
                                      <p:to>
                                        <p:strVal val="visible"/>
                                      </p:to>
                                    </p:set>
                                    <p:anim calcmode="lin" valueType="num">
                                      <p:cBhvr>
                                        <p:cTn id="81" dur="500" fill="hold"/>
                                        <p:tgtEl>
                                          <p:spTgt spid="121"/>
                                        </p:tgtEl>
                                        <p:attrNameLst>
                                          <p:attrName>ppt_w</p:attrName>
                                        </p:attrNameLst>
                                      </p:cBhvr>
                                      <p:tavLst>
                                        <p:tav tm="0">
                                          <p:val>
                                            <p:fltVal val="0"/>
                                          </p:val>
                                        </p:tav>
                                        <p:tav tm="100000">
                                          <p:val>
                                            <p:strVal val="#ppt_w"/>
                                          </p:val>
                                        </p:tav>
                                      </p:tavLst>
                                    </p:anim>
                                    <p:anim calcmode="lin" valueType="num">
                                      <p:cBhvr>
                                        <p:cTn id="82" dur="500" fill="hold"/>
                                        <p:tgtEl>
                                          <p:spTgt spid="121"/>
                                        </p:tgtEl>
                                        <p:attrNameLst>
                                          <p:attrName>ppt_h</p:attrName>
                                        </p:attrNameLst>
                                      </p:cBhvr>
                                      <p:tavLst>
                                        <p:tav tm="0">
                                          <p:val>
                                            <p:fltVal val="0"/>
                                          </p:val>
                                        </p:tav>
                                        <p:tav tm="100000">
                                          <p:val>
                                            <p:strVal val="#ppt_h"/>
                                          </p:val>
                                        </p:tav>
                                      </p:tavLst>
                                    </p:anim>
                                    <p:animEffect transition="in" filter="fade">
                                      <p:cBhvr>
                                        <p:cTn id="83" dur="500"/>
                                        <p:tgtEl>
                                          <p:spTgt spid="121"/>
                                        </p:tgtEl>
                                      </p:cBhvr>
                                    </p:animEffect>
                                  </p:childTnLst>
                                </p:cTn>
                              </p:par>
                            </p:childTnLst>
                          </p:cTn>
                        </p:par>
                        <p:par>
                          <p:cTn id="84" fill="hold">
                            <p:stCondLst>
                              <p:cond delay="6700"/>
                            </p:stCondLst>
                            <p:childTnLst>
                              <p:par>
                                <p:cTn id="85" presetID="22" presetClass="entr" presetSubtype="4" fill="hold" nodeType="afterEffect">
                                  <p:stCondLst>
                                    <p:cond delay="0"/>
                                  </p:stCondLst>
                                  <p:childTnLst>
                                    <p:set>
                                      <p:cBhvr>
                                        <p:cTn id="86" dur="1" fill="hold">
                                          <p:stCondLst>
                                            <p:cond delay="0"/>
                                          </p:stCondLst>
                                        </p:cTn>
                                        <p:tgtEl>
                                          <p:spTgt spid="122"/>
                                        </p:tgtEl>
                                        <p:attrNameLst>
                                          <p:attrName>style.visibility</p:attrName>
                                        </p:attrNameLst>
                                      </p:cBhvr>
                                      <p:to>
                                        <p:strVal val="visible"/>
                                      </p:to>
                                    </p:set>
                                    <p:animEffect transition="in" filter="wipe(down)">
                                      <p:cBhvr>
                                        <p:cTn id="87" dur="500"/>
                                        <p:tgtEl>
                                          <p:spTgt spid="122"/>
                                        </p:tgtEl>
                                      </p:cBhvr>
                                    </p:animEffect>
                                  </p:childTnLst>
                                </p:cTn>
                              </p:par>
                            </p:childTnLst>
                          </p:cTn>
                        </p:par>
                        <p:par>
                          <p:cTn id="88" fill="hold">
                            <p:stCondLst>
                              <p:cond delay="7200"/>
                            </p:stCondLst>
                            <p:childTnLst>
                              <p:par>
                                <p:cTn id="89" presetID="22" presetClass="entr" presetSubtype="8" fill="hold" nodeType="afterEffect">
                                  <p:stCondLst>
                                    <p:cond delay="0"/>
                                  </p:stCondLst>
                                  <p:childTnLst>
                                    <p:set>
                                      <p:cBhvr>
                                        <p:cTn id="90" dur="1" fill="hold">
                                          <p:stCondLst>
                                            <p:cond delay="0"/>
                                          </p:stCondLst>
                                        </p:cTn>
                                        <p:tgtEl>
                                          <p:spTgt spid="123"/>
                                        </p:tgtEl>
                                        <p:attrNameLst>
                                          <p:attrName>style.visibility</p:attrName>
                                        </p:attrNameLst>
                                      </p:cBhvr>
                                      <p:to>
                                        <p:strVal val="visible"/>
                                      </p:to>
                                    </p:set>
                                    <p:animEffect transition="in" filter="wipe(left)">
                                      <p:cBhvr>
                                        <p:cTn id="91" dur="500"/>
                                        <p:tgtEl>
                                          <p:spTgt spid="123"/>
                                        </p:tgtEl>
                                      </p:cBhvr>
                                    </p:animEffect>
                                  </p:childTnLst>
                                </p:cTn>
                              </p:par>
                            </p:childTnLst>
                          </p:cTn>
                        </p:par>
                        <p:par>
                          <p:cTn id="92" fill="hold">
                            <p:stCondLst>
                              <p:cond delay="7700"/>
                            </p:stCondLst>
                            <p:childTnLst>
                              <p:par>
                                <p:cTn id="93" presetID="22" presetClass="entr" presetSubtype="2" fill="hold" grpId="0" nodeType="afterEffect">
                                  <p:stCondLst>
                                    <p:cond delay="0"/>
                                  </p:stCondLst>
                                  <p:childTnLst>
                                    <p:set>
                                      <p:cBhvr>
                                        <p:cTn id="94" dur="1" fill="hold">
                                          <p:stCondLst>
                                            <p:cond delay="0"/>
                                          </p:stCondLst>
                                        </p:cTn>
                                        <p:tgtEl>
                                          <p:spTgt spid="124"/>
                                        </p:tgtEl>
                                        <p:attrNameLst>
                                          <p:attrName>style.visibility</p:attrName>
                                        </p:attrNameLst>
                                      </p:cBhvr>
                                      <p:to>
                                        <p:strVal val="visible"/>
                                      </p:to>
                                    </p:set>
                                    <p:animEffect transition="in" filter="wipe(right)">
                                      <p:cBhvr>
                                        <p:cTn id="95" dur="500"/>
                                        <p:tgtEl>
                                          <p:spTgt spid="124"/>
                                        </p:tgtEl>
                                      </p:cBhvr>
                                    </p:animEffect>
                                  </p:childTnLst>
                                </p:cTn>
                              </p:par>
                              <p:par>
                                <p:cTn id="96" presetID="22" presetClass="entr" presetSubtype="2" fill="hold" grpId="0" nodeType="withEffect">
                                  <p:stCondLst>
                                    <p:cond delay="0"/>
                                  </p:stCondLst>
                                  <p:childTnLst>
                                    <p:set>
                                      <p:cBhvr>
                                        <p:cTn id="97" dur="1" fill="hold">
                                          <p:stCondLst>
                                            <p:cond delay="0"/>
                                          </p:stCondLst>
                                        </p:cTn>
                                        <p:tgtEl>
                                          <p:spTgt spid="125"/>
                                        </p:tgtEl>
                                        <p:attrNameLst>
                                          <p:attrName>style.visibility</p:attrName>
                                        </p:attrNameLst>
                                      </p:cBhvr>
                                      <p:to>
                                        <p:strVal val="visible"/>
                                      </p:to>
                                    </p:set>
                                    <p:animEffect transition="in" filter="wipe(right)">
                                      <p:cBhvr>
                                        <p:cTn id="98" dur="750"/>
                                        <p:tgtEl>
                                          <p:spTgt spid="125"/>
                                        </p:tgtEl>
                                      </p:cBhvr>
                                    </p:animEffect>
                                  </p:childTnLst>
                                </p:cTn>
                              </p:par>
                            </p:childTnLst>
                          </p:cTn>
                        </p:par>
                        <p:par>
                          <p:cTn id="99" fill="hold">
                            <p:stCondLst>
                              <p:cond delay="8450"/>
                            </p:stCondLst>
                            <p:childTnLst>
                              <p:par>
                                <p:cTn id="100" presetID="53" presetClass="entr" presetSubtype="16" fill="hold" nodeType="afterEffect">
                                  <p:stCondLst>
                                    <p:cond delay="0"/>
                                  </p:stCondLst>
                                  <p:childTnLst>
                                    <p:set>
                                      <p:cBhvr>
                                        <p:cTn id="101" dur="1" fill="hold">
                                          <p:stCondLst>
                                            <p:cond delay="0"/>
                                          </p:stCondLst>
                                        </p:cTn>
                                        <p:tgtEl>
                                          <p:spTgt spid="126"/>
                                        </p:tgtEl>
                                        <p:attrNameLst>
                                          <p:attrName>style.visibility</p:attrName>
                                        </p:attrNameLst>
                                      </p:cBhvr>
                                      <p:to>
                                        <p:strVal val="visible"/>
                                      </p:to>
                                    </p:set>
                                    <p:anim calcmode="lin" valueType="num">
                                      <p:cBhvr>
                                        <p:cTn id="102" dur="500" fill="hold"/>
                                        <p:tgtEl>
                                          <p:spTgt spid="126"/>
                                        </p:tgtEl>
                                        <p:attrNameLst>
                                          <p:attrName>ppt_w</p:attrName>
                                        </p:attrNameLst>
                                      </p:cBhvr>
                                      <p:tavLst>
                                        <p:tav tm="0">
                                          <p:val>
                                            <p:fltVal val="0"/>
                                          </p:val>
                                        </p:tav>
                                        <p:tav tm="100000">
                                          <p:val>
                                            <p:strVal val="#ppt_w"/>
                                          </p:val>
                                        </p:tav>
                                      </p:tavLst>
                                    </p:anim>
                                    <p:anim calcmode="lin" valueType="num">
                                      <p:cBhvr>
                                        <p:cTn id="103" dur="500" fill="hold"/>
                                        <p:tgtEl>
                                          <p:spTgt spid="126"/>
                                        </p:tgtEl>
                                        <p:attrNameLst>
                                          <p:attrName>ppt_h</p:attrName>
                                        </p:attrNameLst>
                                      </p:cBhvr>
                                      <p:tavLst>
                                        <p:tav tm="0">
                                          <p:val>
                                            <p:fltVal val="0"/>
                                          </p:val>
                                        </p:tav>
                                        <p:tav tm="100000">
                                          <p:val>
                                            <p:strVal val="#ppt_h"/>
                                          </p:val>
                                        </p:tav>
                                      </p:tavLst>
                                    </p:anim>
                                    <p:animEffect transition="in" filter="fade">
                                      <p:cBhvr>
                                        <p:cTn id="104" dur="500"/>
                                        <p:tgtEl>
                                          <p:spTgt spid="126"/>
                                        </p:tgtEl>
                                      </p:cBhvr>
                                    </p:animEffect>
                                  </p:childTnLst>
                                </p:cTn>
                              </p:par>
                            </p:childTnLst>
                          </p:cTn>
                        </p:par>
                        <p:par>
                          <p:cTn id="105" fill="hold">
                            <p:stCondLst>
                              <p:cond delay="8950"/>
                            </p:stCondLst>
                            <p:childTnLst>
                              <p:par>
                                <p:cTn id="106" presetID="22" presetClass="entr" presetSubtype="2" fill="hold" grpId="0" nodeType="afterEffect">
                                  <p:stCondLst>
                                    <p:cond delay="0"/>
                                  </p:stCondLst>
                                  <p:childTnLst>
                                    <p:set>
                                      <p:cBhvr>
                                        <p:cTn id="107" dur="1" fill="hold">
                                          <p:stCondLst>
                                            <p:cond delay="0"/>
                                          </p:stCondLst>
                                        </p:cTn>
                                        <p:tgtEl>
                                          <p:spTgt spid="128"/>
                                        </p:tgtEl>
                                        <p:attrNameLst>
                                          <p:attrName>style.visibility</p:attrName>
                                        </p:attrNameLst>
                                      </p:cBhvr>
                                      <p:to>
                                        <p:strVal val="visible"/>
                                      </p:to>
                                    </p:set>
                                    <p:animEffect transition="in" filter="wipe(right)">
                                      <p:cBhvr>
                                        <p:cTn id="108" dur="500"/>
                                        <p:tgtEl>
                                          <p:spTgt spid="128"/>
                                        </p:tgtEl>
                                      </p:cBhvr>
                                    </p:animEffect>
                                  </p:childTnLst>
                                </p:cTn>
                              </p:par>
                              <p:par>
                                <p:cTn id="109" presetID="22" presetClass="entr" presetSubtype="2" fill="hold" grpId="0" nodeType="withEffect">
                                  <p:stCondLst>
                                    <p:cond delay="0"/>
                                  </p:stCondLst>
                                  <p:childTnLst>
                                    <p:set>
                                      <p:cBhvr>
                                        <p:cTn id="110" dur="1" fill="hold">
                                          <p:stCondLst>
                                            <p:cond delay="0"/>
                                          </p:stCondLst>
                                        </p:cTn>
                                        <p:tgtEl>
                                          <p:spTgt spid="129"/>
                                        </p:tgtEl>
                                        <p:attrNameLst>
                                          <p:attrName>style.visibility</p:attrName>
                                        </p:attrNameLst>
                                      </p:cBhvr>
                                      <p:to>
                                        <p:strVal val="visible"/>
                                      </p:to>
                                    </p:set>
                                    <p:animEffect transition="in" filter="wipe(right)">
                                      <p:cBhvr>
                                        <p:cTn id="111" dur="750"/>
                                        <p:tgtEl>
                                          <p:spTgt spid="129"/>
                                        </p:tgtEl>
                                      </p:cBhvr>
                                    </p:animEffect>
                                  </p:childTnLst>
                                </p:cTn>
                              </p:par>
                            </p:childTnLst>
                          </p:cTn>
                        </p:par>
                        <p:par>
                          <p:cTn id="112" fill="hold">
                            <p:stCondLst>
                              <p:cond delay="9700"/>
                            </p:stCondLst>
                            <p:childTnLst>
                              <p:par>
                                <p:cTn id="113" presetID="22" presetClass="entr" presetSubtype="2" fill="hold" nodeType="afterEffect">
                                  <p:stCondLst>
                                    <p:cond delay="0"/>
                                  </p:stCondLst>
                                  <p:childTnLst>
                                    <p:set>
                                      <p:cBhvr>
                                        <p:cTn id="114" dur="1" fill="hold">
                                          <p:stCondLst>
                                            <p:cond delay="0"/>
                                          </p:stCondLst>
                                        </p:cTn>
                                        <p:tgtEl>
                                          <p:spTgt spid="127"/>
                                        </p:tgtEl>
                                        <p:attrNameLst>
                                          <p:attrName>style.visibility</p:attrName>
                                        </p:attrNameLst>
                                      </p:cBhvr>
                                      <p:to>
                                        <p:strVal val="visible"/>
                                      </p:to>
                                    </p:set>
                                    <p:animEffect transition="in" filter="wipe(right)">
                                      <p:cBhvr>
                                        <p:cTn id="115" dur="500"/>
                                        <p:tgtEl>
                                          <p:spTgt spid="127"/>
                                        </p:tgtEl>
                                      </p:cBhvr>
                                    </p:animEffect>
                                  </p:childTnLst>
                                </p:cTn>
                              </p:par>
                            </p:childTnLst>
                          </p:cTn>
                        </p:par>
                        <p:par>
                          <p:cTn id="116" fill="hold">
                            <p:stCondLst>
                              <p:cond delay="10200"/>
                            </p:stCondLst>
                            <p:childTnLst>
                              <p:par>
                                <p:cTn id="117" presetID="53" presetClass="entr" presetSubtype="16" fill="hold" nodeType="afterEffect">
                                  <p:stCondLst>
                                    <p:cond delay="0"/>
                                  </p:stCondLst>
                                  <p:childTnLst>
                                    <p:set>
                                      <p:cBhvr>
                                        <p:cTn id="118" dur="1" fill="hold">
                                          <p:stCondLst>
                                            <p:cond delay="0"/>
                                          </p:stCondLst>
                                        </p:cTn>
                                        <p:tgtEl>
                                          <p:spTgt spid="130"/>
                                        </p:tgtEl>
                                        <p:attrNameLst>
                                          <p:attrName>style.visibility</p:attrName>
                                        </p:attrNameLst>
                                      </p:cBhvr>
                                      <p:to>
                                        <p:strVal val="visible"/>
                                      </p:to>
                                    </p:set>
                                    <p:anim calcmode="lin" valueType="num">
                                      <p:cBhvr>
                                        <p:cTn id="119" dur="500" fill="hold"/>
                                        <p:tgtEl>
                                          <p:spTgt spid="130"/>
                                        </p:tgtEl>
                                        <p:attrNameLst>
                                          <p:attrName>ppt_w</p:attrName>
                                        </p:attrNameLst>
                                      </p:cBhvr>
                                      <p:tavLst>
                                        <p:tav tm="0">
                                          <p:val>
                                            <p:fltVal val="0"/>
                                          </p:val>
                                        </p:tav>
                                        <p:tav tm="100000">
                                          <p:val>
                                            <p:strVal val="#ppt_w"/>
                                          </p:val>
                                        </p:tav>
                                      </p:tavLst>
                                    </p:anim>
                                    <p:anim calcmode="lin" valueType="num">
                                      <p:cBhvr>
                                        <p:cTn id="120" dur="500" fill="hold"/>
                                        <p:tgtEl>
                                          <p:spTgt spid="130"/>
                                        </p:tgtEl>
                                        <p:attrNameLst>
                                          <p:attrName>ppt_h</p:attrName>
                                        </p:attrNameLst>
                                      </p:cBhvr>
                                      <p:tavLst>
                                        <p:tav tm="0">
                                          <p:val>
                                            <p:fltVal val="0"/>
                                          </p:val>
                                        </p:tav>
                                        <p:tav tm="100000">
                                          <p:val>
                                            <p:strVal val="#ppt_h"/>
                                          </p:val>
                                        </p:tav>
                                      </p:tavLst>
                                    </p:anim>
                                    <p:animEffect transition="in" filter="fade">
                                      <p:cBhvr>
                                        <p:cTn id="121" dur="500"/>
                                        <p:tgtEl>
                                          <p:spTgt spid="130"/>
                                        </p:tgtEl>
                                      </p:cBhvr>
                                    </p:animEffect>
                                  </p:childTnLst>
                                </p:cTn>
                              </p:par>
                              <p:par>
                                <p:cTn id="122" presetID="22" presetClass="entr" presetSubtype="8" fill="hold" nodeType="withEffect">
                                  <p:stCondLst>
                                    <p:cond delay="0"/>
                                  </p:stCondLst>
                                  <p:childTnLst>
                                    <p:set>
                                      <p:cBhvr>
                                        <p:cTn id="123" dur="1" fill="hold">
                                          <p:stCondLst>
                                            <p:cond delay="0"/>
                                          </p:stCondLst>
                                        </p:cTn>
                                        <p:tgtEl>
                                          <p:spTgt spid="131"/>
                                        </p:tgtEl>
                                        <p:attrNameLst>
                                          <p:attrName>style.visibility</p:attrName>
                                        </p:attrNameLst>
                                      </p:cBhvr>
                                      <p:to>
                                        <p:strVal val="visible"/>
                                      </p:to>
                                    </p:set>
                                    <p:animEffect transition="in" filter="wipe(left)">
                                      <p:cBhvr>
                                        <p:cTn id="124" dur="500"/>
                                        <p:tgtEl>
                                          <p:spTgt spid="131"/>
                                        </p:tgtEl>
                                      </p:cBhvr>
                                    </p:animEffect>
                                  </p:childTnLst>
                                </p:cTn>
                              </p:par>
                            </p:childTnLst>
                          </p:cTn>
                        </p:par>
                        <p:par>
                          <p:cTn id="125" fill="hold">
                            <p:stCondLst>
                              <p:cond delay="10700"/>
                            </p:stCondLst>
                            <p:childTnLst>
                              <p:par>
                                <p:cTn id="126" presetID="22" presetClass="entr" presetSubtype="2" fill="hold" grpId="0" nodeType="afterEffect">
                                  <p:stCondLst>
                                    <p:cond delay="0"/>
                                  </p:stCondLst>
                                  <p:childTnLst>
                                    <p:set>
                                      <p:cBhvr>
                                        <p:cTn id="127" dur="1" fill="hold">
                                          <p:stCondLst>
                                            <p:cond delay="0"/>
                                          </p:stCondLst>
                                        </p:cTn>
                                        <p:tgtEl>
                                          <p:spTgt spid="132"/>
                                        </p:tgtEl>
                                        <p:attrNameLst>
                                          <p:attrName>style.visibility</p:attrName>
                                        </p:attrNameLst>
                                      </p:cBhvr>
                                      <p:to>
                                        <p:strVal val="visible"/>
                                      </p:to>
                                    </p:set>
                                    <p:animEffect transition="in" filter="wipe(right)">
                                      <p:cBhvr>
                                        <p:cTn id="128" dur="500"/>
                                        <p:tgtEl>
                                          <p:spTgt spid="132"/>
                                        </p:tgtEl>
                                      </p:cBhvr>
                                    </p:animEffect>
                                  </p:childTnLst>
                                </p:cTn>
                              </p:par>
                              <p:par>
                                <p:cTn id="129" presetID="22" presetClass="entr" presetSubtype="2" fill="hold" grpId="0" nodeType="withEffect">
                                  <p:stCondLst>
                                    <p:cond delay="0"/>
                                  </p:stCondLst>
                                  <p:childTnLst>
                                    <p:set>
                                      <p:cBhvr>
                                        <p:cTn id="130" dur="1" fill="hold">
                                          <p:stCondLst>
                                            <p:cond delay="0"/>
                                          </p:stCondLst>
                                        </p:cTn>
                                        <p:tgtEl>
                                          <p:spTgt spid="133"/>
                                        </p:tgtEl>
                                        <p:attrNameLst>
                                          <p:attrName>style.visibility</p:attrName>
                                        </p:attrNameLst>
                                      </p:cBhvr>
                                      <p:to>
                                        <p:strVal val="visible"/>
                                      </p:to>
                                    </p:set>
                                    <p:animEffect transition="in" filter="wipe(right)">
                                      <p:cBhvr>
                                        <p:cTn id="131" dur="75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8" grpId="0" animBg="1"/>
      <p:bldP spid="109" grpId="0" animBg="1"/>
      <p:bldP spid="110" grpId="0" animBg="1"/>
      <p:bldP spid="111" grpId="0" animBg="1"/>
      <p:bldP spid="114" grpId="0"/>
      <p:bldP spid="115" grpId="0"/>
      <p:bldP spid="119" grpId="0"/>
      <p:bldP spid="120" grpId="0"/>
      <p:bldP spid="124" grpId="0"/>
      <p:bldP spid="125" grpId="0"/>
      <p:bldP spid="128" grpId="0"/>
      <p:bldP spid="129" grpId="0"/>
      <p:bldP spid="132" grpId="0"/>
      <p:bldP spid="133" grpId="0"/>
      <p:bldP spid="134" grpId="0"/>
      <p:bldP spid="13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a:grpSpLocks/>
          </p:cNvGrpSpPr>
          <p:nvPr/>
        </p:nvGrpSpPr>
        <p:grpSpPr bwMode="auto">
          <a:xfrm>
            <a:off x="1157288" y="1601788"/>
            <a:ext cx="1917700" cy="3021012"/>
            <a:chOff x="1385455" y="1588470"/>
            <a:chExt cx="1918854" cy="3019694"/>
          </a:xfrm>
        </p:grpSpPr>
        <p:sp>
          <p:nvSpPr>
            <p:cNvPr id="2" name="矩形 1"/>
            <p:cNvSpPr/>
            <p:nvPr/>
          </p:nvSpPr>
          <p:spPr>
            <a:xfrm>
              <a:off x="1385455" y="1588470"/>
              <a:ext cx="1918854" cy="3019694"/>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3" name="矩形 2"/>
            <p:cNvSpPr/>
            <p:nvPr/>
          </p:nvSpPr>
          <p:spPr>
            <a:xfrm>
              <a:off x="1463289" y="1675744"/>
              <a:ext cx="1753655" cy="956845"/>
            </a:xfrm>
            <a:prstGeom prst="rect">
              <a:avLst/>
            </a:prstGeom>
            <a:blipFill>
              <a:blip r:embed="rId3"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23571" name="文本框 6"/>
            <p:cNvSpPr txBox="1">
              <a:spLocks noChangeArrowheads="1"/>
            </p:cNvSpPr>
            <p:nvPr/>
          </p:nvSpPr>
          <p:spPr bwMode="auto">
            <a:xfrm>
              <a:off x="1385455" y="2721411"/>
              <a:ext cx="1918854" cy="27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3572" name="Rectangle 23"/>
            <p:cNvSpPr>
              <a:spLocks noChangeArrowheads="1"/>
            </p:cNvSpPr>
            <p:nvPr/>
          </p:nvSpPr>
          <p:spPr bwMode="auto">
            <a:xfrm>
              <a:off x="1463185" y="3007559"/>
              <a:ext cx="1688723" cy="461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23573" name="Rectangle 27"/>
            <p:cNvSpPr>
              <a:spLocks noChangeArrowheads="1"/>
            </p:cNvSpPr>
            <p:nvPr/>
          </p:nvSpPr>
          <p:spPr bwMode="auto">
            <a:xfrm>
              <a:off x="1960294" y="4071465"/>
              <a:ext cx="751508" cy="215444"/>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800">
                  <a:solidFill>
                    <a:schemeClr val="bg1"/>
                  </a:solidFill>
                </a:rPr>
                <a:t>The Project</a:t>
              </a:r>
            </a:p>
          </p:txBody>
        </p:sp>
      </p:grpSp>
      <p:grpSp>
        <p:nvGrpSpPr>
          <p:cNvPr id="30" name="组合 29"/>
          <p:cNvGrpSpPr>
            <a:grpSpLocks/>
          </p:cNvGrpSpPr>
          <p:nvPr/>
        </p:nvGrpSpPr>
        <p:grpSpPr bwMode="auto">
          <a:xfrm>
            <a:off x="3651250" y="1601788"/>
            <a:ext cx="1917700" cy="3021012"/>
            <a:chOff x="1385455" y="1588470"/>
            <a:chExt cx="1918854" cy="3019694"/>
          </a:xfrm>
        </p:grpSpPr>
        <p:sp>
          <p:nvSpPr>
            <p:cNvPr id="31" name="矩形 30"/>
            <p:cNvSpPr/>
            <p:nvPr/>
          </p:nvSpPr>
          <p:spPr>
            <a:xfrm>
              <a:off x="1385455" y="1588470"/>
              <a:ext cx="1918854" cy="3019694"/>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32" name="矩形 31"/>
            <p:cNvSpPr/>
            <p:nvPr/>
          </p:nvSpPr>
          <p:spPr>
            <a:xfrm>
              <a:off x="1463290" y="1675744"/>
              <a:ext cx="1753655" cy="956845"/>
            </a:xfrm>
            <a:prstGeom prst="rect">
              <a:avLst/>
            </a:pr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23566" name="文本框 32"/>
            <p:cNvSpPr txBox="1">
              <a:spLocks noChangeArrowheads="1"/>
            </p:cNvSpPr>
            <p:nvPr/>
          </p:nvSpPr>
          <p:spPr bwMode="auto">
            <a:xfrm>
              <a:off x="1385455" y="2721411"/>
              <a:ext cx="1918854" cy="27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3567" name="Rectangle 23"/>
            <p:cNvSpPr>
              <a:spLocks noChangeArrowheads="1"/>
            </p:cNvSpPr>
            <p:nvPr/>
          </p:nvSpPr>
          <p:spPr bwMode="auto">
            <a:xfrm>
              <a:off x="1463185" y="3007559"/>
              <a:ext cx="1688723" cy="461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23568" name="Rectangle 27"/>
            <p:cNvSpPr>
              <a:spLocks noChangeArrowheads="1"/>
            </p:cNvSpPr>
            <p:nvPr/>
          </p:nvSpPr>
          <p:spPr bwMode="auto">
            <a:xfrm>
              <a:off x="1960294" y="4071465"/>
              <a:ext cx="751508" cy="215444"/>
            </a:xfrm>
            <a:prstGeom prst="rect">
              <a:avLst/>
            </a:prstGeom>
            <a:solidFill>
              <a:schemeClr val="accent1">
                <a:alpha val="39999"/>
              </a:schemeClr>
            </a:solidFill>
            <a:ln>
              <a:noFill/>
            </a:ln>
            <a:extLs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800">
                  <a:solidFill>
                    <a:schemeClr val="bg1"/>
                  </a:solidFill>
                </a:rPr>
                <a:t>The Project</a:t>
              </a:r>
            </a:p>
          </p:txBody>
        </p:sp>
      </p:grpSp>
      <p:grpSp>
        <p:nvGrpSpPr>
          <p:cNvPr id="36" name="组合 35"/>
          <p:cNvGrpSpPr>
            <a:grpSpLocks/>
          </p:cNvGrpSpPr>
          <p:nvPr/>
        </p:nvGrpSpPr>
        <p:grpSpPr bwMode="auto">
          <a:xfrm>
            <a:off x="6143625" y="1601788"/>
            <a:ext cx="1919288" cy="3021012"/>
            <a:chOff x="1385455" y="1588470"/>
            <a:chExt cx="1918854" cy="3019694"/>
          </a:xfrm>
        </p:grpSpPr>
        <p:sp>
          <p:nvSpPr>
            <p:cNvPr id="37" name="矩形 36"/>
            <p:cNvSpPr/>
            <p:nvPr/>
          </p:nvSpPr>
          <p:spPr>
            <a:xfrm>
              <a:off x="1385455" y="1588470"/>
              <a:ext cx="1918854" cy="3019694"/>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38" name="矩形 37"/>
            <p:cNvSpPr/>
            <p:nvPr/>
          </p:nvSpPr>
          <p:spPr>
            <a:xfrm>
              <a:off x="1463225" y="1675744"/>
              <a:ext cx="1753790" cy="956845"/>
            </a:xfrm>
            <a:prstGeom prst="rect">
              <a:avLst/>
            </a:prstGeom>
            <a:blipFill>
              <a:blip r:embed="rId5"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23561" name="文本框 38"/>
            <p:cNvSpPr txBox="1">
              <a:spLocks noChangeArrowheads="1"/>
            </p:cNvSpPr>
            <p:nvPr/>
          </p:nvSpPr>
          <p:spPr bwMode="auto">
            <a:xfrm>
              <a:off x="1385455" y="2721411"/>
              <a:ext cx="1918854" cy="27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3562" name="Rectangle 23"/>
            <p:cNvSpPr>
              <a:spLocks noChangeArrowheads="1"/>
            </p:cNvSpPr>
            <p:nvPr/>
          </p:nvSpPr>
          <p:spPr bwMode="auto">
            <a:xfrm>
              <a:off x="1463185" y="3007559"/>
              <a:ext cx="1688723" cy="461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23563" name="Rectangle 27"/>
            <p:cNvSpPr>
              <a:spLocks noChangeArrowheads="1"/>
            </p:cNvSpPr>
            <p:nvPr/>
          </p:nvSpPr>
          <p:spPr bwMode="auto">
            <a:xfrm>
              <a:off x="1960294" y="4071465"/>
              <a:ext cx="751508" cy="215444"/>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800">
                  <a:solidFill>
                    <a:schemeClr val="bg1"/>
                  </a:solidFill>
                </a:rPr>
                <a:t>The Project</a:t>
              </a:r>
            </a:p>
          </p:txBody>
        </p:sp>
      </p:grpSp>
      <p:sp>
        <p:nvSpPr>
          <p:cNvPr id="20"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1"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p:tgtEl>
                                          <p:spTgt spid="20"/>
                                        </p:tgtEl>
                                        <p:attrNameLst>
                                          <p:attrName>ppt_y</p:attrName>
                                        </p:attrNameLst>
                                      </p:cBhvr>
                                      <p:tavLst>
                                        <p:tav tm="0">
                                          <p:val>
                                            <p:strVal val="#ppt_y-#ppt_h*1.125000"/>
                                          </p:val>
                                        </p:tav>
                                        <p:tav tm="100000">
                                          <p:val>
                                            <p:strVal val="#ppt_y"/>
                                          </p:val>
                                        </p:tav>
                                      </p:tavLst>
                                    </p:anim>
                                    <p:animEffect transition="in" filter="wipe(down)">
                                      <p:cBhvr>
                                        <p:cTn id="8" dur="500"/>
                                        <p:tgtEl>
                                          <p:spTgt spid="20"/>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p:tgtEl>
                                          <p:spTgt spid="21"/>
                                        </p:tgtEl>
                                        <p:attrNameLst>
                                          <p:attrName>ppt_y</p:attrName>
                                        </p:attrNameLst>
                                      </p:cBhvr>
                                      <p:tavLst>
                                        <p:tav tm="0">
                                          <p:val>
                                            <p:strVal val="#ppt_y-#ppt_h*1.125000"/>
                                          </p:val>
                                        </p:tav>
                                        <p:tav tm="100000">
                                          <p:val>
                                            <p:strVal val="#ppt_y"/>
                                          </p:val>
                                        </p:tav>
                                      </p:tavLst>
                                    </p:anim>
                                    <p:animEffect transition="in" filter="wipe(down)">
                                      <p:cBhvr>
                                        <p:cTn id="12" dur="500"/>
                                        <p:tgtEl>
                                          <p:spTgt spid="21"/>
                                        </p:tgtEl>
                                      </p:cBhvr>
                                    </p:animEffect>
                                  </p:childTnLst>
                                </p:cTn>
                              </p:par>
                            </p:childTnLst>
                          </p:cTn>
                        </p:par>
                        <p:par>
                          <p:cTn id="13" fill="hold" nodeType="afterGroup">
                            <p:stCondLst>
                              <p:cond delay="500"/>
                            </p:stCondLst>
                            <p:childTnLst>
                              <p:par>
                                <p:cTn id="14" presetID="2" presetClass="entr" presetSubtype="4" decel="10000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ppt_x"/>
                                          </p:val>
                                        </p:tav>
                                        <p:tav tm="100000">
                                          <p:val>
                                            <p:strVal val="#ppt_x"/>
                                          </p:val>
                                        </p:tav>
                                      </p:tavLst>
                                    </p:anim>
                                    <p:anim calcmode="lin" valueType="num">
                                      <p:cBhvr additive="base">
                                        <p:cTn id="17" dur="500" fill="hold"/>
                                        <p:tgtEl>
                                          <p:spTgt spid="4"/>
                                        </p:tgtEl>
                                        <p:attrNameLst>
                                          <p:attrName>ppt_y</p:attrName>
                                        </p:attrNameLst>
                                      </p:cBhvr>
                                      <p:tavLst>
                                        <p:tav tm="0">
                                          <p:val>
                                            <p:strVal val="1+#ppt_h/2"/>
                                          </p:val>
                                        </p:tav>
                                        <p:tav tm="100000">
                                          <p:val>
                                            <p:strVal val="#ppt_y"/>
                                          </p:val>
                                        </p:tav>
                                      </p:tavLst>
                                    </p:anim>
                                  </p:childTnLst>
                                </p:cTn>
                              </p:par>
                              <p:par>
                                <p:cTn id="18" presetID="2" presetClass="entr" presetSubtype="4" decel="100000" fill="hold" nodeType="withEffect">
                                  <p:stCondLst>
                                    <p:cond delay="250"/>
                                  </p:stCondLst>
                                  <p:childTnLst>
                                    <p:set>
                                      <p:cBhvr>
                                        <p:cTn id="19" dur="1" fill="hold">
                                          <p:stCondLst>
                                            <p:cond delay="0"/>
                                          </p:stCondLst>
                                        </p:cTn>
                                        <p:tgtEl>
                                          <p:spTgt spid="30"/>
                                        </p:tgtEl>
                                        <p:attrNameLst>
                                          <p:attrName>style.visibility</p:attrName>
                                        </p:attrNameLst>
                                      </p:cBhvr>
                                      <p:to>
                                        <p:strVal val="visible"/>
                                      </p:to>
                                    </p:set>
                                    <p:anim calcmode="lin" valueType="num">
                                      <p:cBhvr additive="base">
                                        <p:cTn id="20" dur="500" fill="hold"/>
                                        <p:tgtEl>
                                          <p:spTgt spid="30"/>
                                        </p:tgtEl>
                                        <p:attrNameLst>
                                          <p:attrName>ppt_x</p:attrName>
                                        </p:attrNameLst>
                                      </p:cBhvr>
                                      <p:tavLst>
                                        <p:tav tm="0">
                                          <p:val>
                                            <p:strVal val="#ppt_x"/>
                                          </p:val>
                                        </p:tav>
                                        <p:tav tm="100000">
                                          <p:val>
                                            <p:strVal val="#ppt_x"/>
                                          </p:val>
                                        </p:tav>
                                      </p:tavLst>
                                    </p:anim>
                                    <p:anim calcmode="lin" valueType="num">
                                      <p:cBhvr additive="base">
                                        <p:cTn id="21" dur="500" fill="hold"/>
                                        <p:tgtEl>
                                          <p:spTgt spid="30"/>
                                        </p:tgtEl>
                                        <p:attrNameLst>
                                          <p:attrName>ppt_y</p:attrName>
                                        </p:attrNameLst>
                                      </p:cBhvr>
                                      <p:tavLst>
                                        <p:tav tm="0">
                                          <p:val>
                                            <p:strVal val="1+#ppt_h/2"/>
                                          </p:val>
                                        </p:tav>
                                        <p:tav tm="100000">
                                          <p:val>
                                            <p:strVal val="#ppt_y"/>
                                          </p:val>
                                        </p:tav>
                                      </p:tavLst>
                                    </p:anim>
                                  </p:childTnLst>
                                </p:cTn>
                              </p:par>
                              <p:par>
                                <p:cTn id="22" presetID="2" presetClass="entr" presetSubtype="4" decel="100000" fill="hold" nodeType="withEffect">
                                  <p:stCondLst>
                                    <p:cond delay="500"/>
                                  </p:stCondLst>
                                  <p:childTnLst>
                                    <p:set>
                                      <p:cBhvr>
                                        <p:cTn id="23" dur="1" fill="hold">
                                          <p:stCondLst>
                                            <p:cond delay="0"/>
                                          </p:stCondLst>
                                        </p:cTn>
                                        <p:tgtEl>
                                          <p:spTgt spid="36"/>
                                        </p:tgtEl>
                                        <p:attrNameLst>
                                          <p:attrName>style.visibility</p:attrName>
                                        </p:attrNameLst>
                                      </p:cBhvr>
                                      <p:to>
                                        <p:strVal val="visible"/>
                                      </p:to>
                                    </p:set>
                                    <p:anim calcmode="lin" valueType="num">
                                      <p:cBhvr additive="base">
                                        <p:cTn id="24" dur="500" fill="hold"/>
                                        <p:tgtEl>
                                          <p:spTgt spid="36"/>
                                        </p:tgtEl>
                                        <p:attrNameLst>
                                          <p:attrName>ppt_x</p:attrName>
                                        </p:attrNameLst>
                                      </p:cBhvr>
                                      <p:tavLst>
                                        <p:tav tm="0">
                                          <p:val>
                                            <p:strVal val="#ppt_x"/>
                                          </p:val>
                                        </p:tav>
                                        <p:tav tm="100000">
                                          <p:val>
                                            <p:strVal val="#ppt_x"/>
                                          </p:val>
                                        </p:tav>
                                      </p:tavLst>
                                    </p:anim>
                                    <p:anim calcmode="lin" valueType="num">
                                      <p:cBhvr additive="base">
                                        <p:cTn id="25"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a:grpSpLocks/>
          </p:cNvGrpSpPr>
          <p:nvPr/>
        </p:nvGrpSpPr>
        <p:grpSpPr bwMode="auto">
          <a:xfrm>
            <a:off x="3049588" y="123825"/>
            <a:ext cx="3044825" cy="4533900"/>
            <a:chOff x="3049443" y="123751"/>
            <a:chExt cx="3045114" cy="4533668"/>
          </a:xfrm>
        </p:grpSpPr>
        <p:pic>
          <p:nvPicPr>
            <p:cNvPr id="24611" name="Picture 2"/>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3049443" y="123751"/>
              <a:ext cx="3045114" cy="4533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矩形 31"/>
            <p:cNvSpPr/>
            <p:nvPr/>
          </p:nvSpPr>
          <p:spPr>
            <a:xfrm>
              <a:off x="3790875" y="855552"/>
              <a:ext cx="1644806" cy="2903388"/>
            </a:xfrm>
            <a:prstGeom prst="rect">
              <a:avLst/>
            </a:prstGeom>
            <a:blipFill>
              <a:blip r:embed="rId4"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grpSp>
      <p:sp>
        <p:nvSpPr>
          <p:cNvPr id="3" name="Rectangle 58"/>
          <p:cNvSpPr/>
          <p:nvPr/>
        </p:nvSpPr>
        <p:spPr>
          <a:xfrm flipH="1">
            <a:off x="0" y="2932113"/>
            <a:ext cx="9144000" cy="2211387"/>
          </a:xfrm>
          <a:prstGeom prst="rect">
            <a:avLst/>
          </a:prstGeom>
          <a:solidFill>
            <a:srgbClr val="255D6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tx1">
                  <a:lumMod val="95000"/>
                  <a:lumOff val="5000"/>
                </a:schemeClr>
              </a:solidFill>
              <a:latin typeface="+mn-ea"/>
            </a:endParaRPr>
          </a:p>
        </p:txBody>
      </p:sp>
      <p:cxnSp>
        <p:nvCxnSpPr>
          <p:cNvPr id="24" name="Straight Connector 26"/>
          <p:cNvCxnSpPr/>
          <p:nvPr/>
        </p:nvCxnSpPr>
        <p:spPr>
          <a:xfrm>
            <a:off x="1730375" y="3695700"/>
            <a:ext cx="1439863" cy="0"/>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7"/>
          <p:cNvCxnSpPr/>
          <p:nvPr/>
        </p:nvCxnSpPr>
        <p:spPr>
          <a:xfrm>
            <a:off x="3892550" y="3695700"/>
            <a:ext cx="1439863" cy="0"/>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8"/>
          <p:cNvCxnSpPr/>
          <p:nvPr/>
        </p:nvCxnSpPr>
        <p:spPr>
          <a:xfrm>
            <a:off x="6076950" y="3695700"/>
            <a:ext cx="1368425" cy="0"/>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27" name="Content Placeholder 2"/>
          <p:cNvSpPr txBox="1">
            <a:spLocks/>
          </p:cNvSpPr>
          <p:nvPr/>
        </p:nvSpPr>
        <p:spPr bwMode="auto">
          <a:xfrm>
            <a:off x="6011863" y="1047750"/>
            <a:ext cx="2376487" cy="184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514350" indent="-1714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857250" indent="-17145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200150" indent="-17145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1543050" indent="-17145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000250" indent="-17145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457450" indent="-17145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2914650" indent="-17145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371850" indent="-17145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a:p>
            <a:endPar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28" name="Title 13"/>
          <p:cNvSpPr txBox="1">
            <a:spLocks/>
          </p:cNvSpPr>
          <p:nvPr/>
        </p:nvSpPr>
        <p:spPr>
          <a:xfrm>
            <a:off x="6021388" y="581025"/>
            <a:ext cx="2289175" cy="531813"/>
          </a:xfrm>
          <a:prstGeom prst="rect">
            <a:avLst/>
          </a:prstGeom>
        </p:spPr>
        <p:txBody>
          <a:bodyPr anchor="ctr">
            <a:normAutofit fontScale="85000" lnSpcReduction="10000"/>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24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9" name="Content Placeholder 2"/>
          <p:cNvSpPr txBox="1">
            <a:spLocks/>
          </p:cNvSpPr>
          <p:nvPr/>
        </p:nvSpPr>
        <p:spPr bwMode="auto">
          <a:xfrm>
            <a:off x="811213" y="1041400"/>
            <a:ext cx="2376487" cy="168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a:p>
            <a:endPar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30" name="Title 13"/>
          <p:cNvSpPr txBox="1">
            <a:spLocks/>
          </p:cNvSpPr>
          <p:nvPr/>
        </p:nvSpPr>
        <p:spPr>
          <a:xfrm>
            <a:off x="896938" y="581025"/>
            <a:ext cx="2290762" cy="531813"/>
          </a:xfrm>
          <a:prstGeom prst="rect">
            <a:avLst/>
          </a:prstGeom>
        </p:spPr>
        <p:txBody>
          <a:bodyPr anchor="ctr">
            <a:normAutofit fontScale="85000" lnSpcReduction="10000"/>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24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nvGrpSpPr>
          <p:cNvPr id="5" name="组合 4"/>
          <p:cNvGrpSpPr>
            <a:grpSpLocks/>
          </p:cNvGrpSpPr>
          <p:nvPr/>
        </p:nvGrpSpPr>
        <p:grpSpPr bwMode="auto">
          <a:xfrm>
            <a:off x="493713" y="4105277"/>
            <a:ext cx="1781175" cy="780965"/>
            <a:chOff x="494467" y="4105021"/>
            <a:chExt cx="1780309" cy="780992"/>
          </a:xfrm>
        </p:grpSpPr>
        <p:sp>
          <p:nvSpPr>
            <p:cNvPr id="24609" name="文本框 35"/>
            <p:cNvSpPr txBox="1">
              <a:spLocks noChangeArrowheads="1"/>
            </p:cNvSpPr>
            <p:nvPr/>
          </p:nvSpPr>
          <p:spPr bwMode="auto">
            <a:xfrm>
              <a:off x="679818" y="4105021"/>
              <a:ext cx="1460739" cy="26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4610" name="文本框 36"/>
            <p:cNvSpPr txBox="1">
              <a:spLocks noChangeArrowheads="1"/>
            </p:cNvSpPr>
            <p:nvPr/>
          </p:nvSpPr>
          <p:spPr bwMode="auto">
            <a:xfrm>
              <a:off x="494467" y="4331996"/>
              <a:ext cx="1780309" cy="55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38" name="组合 37"/>
          <p:cNvGrpSpPr>
            <a:grpSpLocks/>
          </p:cNvGrpSpPr>
          <p:nvPr/>
        </p:nvGrpSpPr>
        <p:grpSpPr bwMode="auto">
          <a:xfrm>
            <a:off x="1068388" y="3387725"/>
            <a:ext cx="612775" cy="612775"/>
            <a:chOff x="4052453" y="3044495"/>
            <a:chExt cx="613105" cy="613105"/>
          </a:xfrm>
        </p:grpSpPr>
        <p:sp>
          <p:nvSpPr>
            <p:cNvPr id="39" name="椭圆 38"/>
            <p:cNvSpPr/>
            <p:nvPr/>
          </p:nvSpPr>
          <p:spPr>
            <a:xfrm>
              <a:off x="4052453" y="3044495"/>
              <a:ext cx="613105" cy="61310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schemeClr val="bg1"/>
                </a:solidFill>
              </a:endParaRPr>
            </a:p>
          </p:txBody>
        </p:sp>
        <p:sp>
          <p:nvSpPr>
            <p:cNvPr id="24608" name="文本框 39"/>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zh-CN" altLang="en-US" sz="2800">
                  <a:solidFill>
                    <a:schemeClr val="bg1"/>
                  </a:solidFill>
                  <a:latin typeface="FontAwesome"/>
                </a:rPr>
                <a:t></a:t>
              </a:r>
              <a:endParaRPr lang="zh-CN" altLang="en-US" sz="2800">
                <a:solidFill>
                  <a:schemeClr val="bg1"/>
                </a:solidFill>
              </a:endParaRPr>
            </a:p>
          </p:txBody>
        </p:sp>
      </p:grpSp>
      <p:grpSp>
        <p:nvGrpSpPr>
          <p:cNvPr id="33" name="组合 32"/>
          <p:cNvGrpSpPr>
            <a:grpSpLocks/>
          </p:cNvGrpSpPr>
          <p:nvPr/>
        </p:nvGrpSpPr>
        <p:grpSpPr bwMode="auto">
          <a:xfrm>
            <a:off x="3216275" y="3363913"/>
            <a:ext cx="612775" cy="612775"/>
            <a:chOff x="4052453" y="3044495"/>
            <a:chExt cx="613105" cy="613105"/>
          </a:xfrm>
        </p:grpSpPr>
        <p:sp>
          <p:nvSpPr>
            <p:cNvPr id="34" name="椭圆 33"/>
            <p:cNvSpPr/>
            <p:nvPr/>
          </p:nvSpPr>
          <p:spPr>
            <a:xfrm>
              <a:off x="4052453" y="3044495"/>
              <a:ext cx="613105" cy="61310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schemeClr val="bg1"/>
                </a:solidFill>
              </a:endParaRPr>
            </a:p>
          </p:txBody>
        </p:sp>
        <p:sp>
          <p:nvSpPr>
            <p:cNvPr id="24606" name="文本框 34"/>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zh-CN" altLang="en-US" sz="2800">
                  <a:solidFill>
                    <a:schemeClr val="bg1"/>
                  </a:solidFill>
                  <a:latin typeface="FontAwesome"/>
                </a:rPr>
                <a:t></a:t>
              </a:r>
              <a:endParaRPr lang="zh-CN" altLang="en-US" sz="2800">
                <a:solidFill>
                  <a:schemeClr val="bg1"/>
                </a:solidFill>
              </a:endParaRPr>
            </a:p>
          </p:txBody>
        </p:sp>
      </p:grpSp>
      <p:grpSp>
        <p:nvGrpSpPr>
          <p:cNvPr id="6" name="组合 5"/>
          <p:cNvGrpSpPr>
            <a:grpSpLocks/>
          </p:cNvGrpSpPr>
          <p:nvPr/>
        </p:nvGrpSpPr>
        <p:grpSpPr bwMode="auto">
          <a:xfrm>
            <a:off x="2641600" y="4105277"/>
            <a:ext cx="1781175" cy="780965"/>
            <a:chOff x="2642318" y="4105021"/>
            <a:chExt cx="1780309" cy="780992"/>
          </a:xfrm>
        </p:grpSpPr>
        <p:sp>
          <p:nvSpPr>
            <p:cNvPr id="44" name="文本框 43"/>
            <p:cNvSpPr txBox="1"/>
            <p:nvPr/>
          </p:nvSpPr>
          <p:spPr>
            <a:xfrm>
              <a:off x="2827966" y="4105021"/>
              <a:ext cx="1459790" cy="261619"/>
            </a:xfrm>
            <a:prstGeom prst="rect">
              <a:avLst/>
            </a:prstGeom>
            <a:noFill/>
          </p:spPr>
          <p:txBody>
            <a:bodyPr>
              <a:spAutoFit/>
            </a:body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4604" name="文本框 44"/>
            <p:cNvSpPr txBox="1">
              <a:spLocks noChangeArrowheads="1"/>
            </p:cNvSpPr>
            <p:nvPr/>
          </p:nvSpPr>
          <p:spPr bwMode="auto">
            <a:xfrm>
              <a:off x="2642318" y="4331996"/>
              <a:ext cx="1780309" cy="55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41" name="组合 40"/>
          <p:cNvGrpSpPr>
            <a:grpSpLocks/>
          </p:cNvGrpSpPr>
          <p:nvPr/>
        </p:nvGrpSpPr>
        <p:grpSpPr bwMode="auto">
          <a:xfrm>
            <a:off x="5421313" y="3382963"/>
            <a:ext cx="612775" cy="612775"/>
            <a:chOff x="4052453" y="3044495"/>
            <a:chExt cx="613105" cy="613105"/>
          </a:xfrm>
        </p:grpSpPr>
        <p:sp>
          <p:nvSpPr>
            <p:cNvPr id="42" name="椭圆 41"/>
            <p:cNvSpPr/>
            <p:nvPr/>
          </p:nvSpPr>
          <p:spPr>
            <a:xfrm>
              <a:off x="4052453" y="3044495"/>
              <a:ext cx="613105" cy="61310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schemeClr val="bg1"/>
                </a:solidFill>
              </a:endParaRPr>
            </a:p>
          </p:txBody>
        </p:sp>
        <p:sp>
          <p:nvSpPr>
            <p:cNvPr id="24602" name="文本框 42"/>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zh-CN" altLang="en-US" sz="2800">
                  <a:solidFill>
                    <a:schemeClr val="bg1"/>
                  </a:solidFill>
                  <a:latin typeface="FontAwesome"/>
                </a:rPr>
                <a:t></a:t>
              </a:r>
              <a:endParaRPr lang="zh-CN" altLang="en-US" sz="2800">
                <a:solidFill>
                  <a:schemeClr val="bg1"/>
                </a:solidFill>
              </a:endParaRPr>
            </a:p>
          </p:txBody>
        </p:sp>
      </p:grpSp>
      <p:grpSp>
        <p:nvGrpSpPr>
          <p:cNvPr id="7" name="组合 6"/>
          <p:cNvGrpSpPr>
            <a:grpSpLocks/>
          </p:cNvGrpSpPr>
          <p:nvPr/>
        </p:nvGrpSpPr>
        <p:grpSpPr bwMode="auto">
          <a:xfrm>
            <a:off x="4827588" y="4105277"/>
            <a:ext cx="1779587" cy="780965"/>
            <a:chOff x="4827435" y="4105021"/>
            <a:chExt cx="1780309" cy="780992"/>
          </a:xfrm>
        </p:grpSpPr>
        <p:sp>
          <p:nvSpPr>
            <p:cNvPr id="24599" name="文本框 45"/>
            <p:cNvSpPr txBox="1">
              <a:spLocks noChangeArrowheads="1"/>
            </p:cNvSpPr>
            <p:nvPr/>
          </p:nvSpPr>
          <p:spPr bwMode="auto">
            <a:xfrm>
              <a:off x="5012786" y="4105021"/>
              <a:ext cx="1460739" cy="26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4600" name="文本框 46"/>
            <p:cNvSpPr txBox="1">
              <a:spLocks noChangeArrowheads="1"/>
            </p:cNvSpPr>
            <p:nvPr/>
          </p:nvSpPr>
          <p:spPr bwMode="auto">
            <a:xfrm>
              <a:off x="4827435" y="4331996"/>
              <a:ext cx="1780309" cy="55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51" name="组合 50"/>
          <p:cNvGrpSpPr>
            <a:grpSpLocks/>
          </p:cNvGrpSpPr>
          <p:nvPr/>
        </p:nvGrpSpPr>
        <p:grpSpPr bwMode="auto">
          <a:xfrm>
            <a:off x="7500938" y="3362325"/>
            <a:ext cx="614362" cy="614363"/>
            <a:chOff x="4052453" y="3044495"/>
            <a:chExt cx="613105" cy="613105"/>
          </a:xfrm>
        </p:grpSpPr>
        <p:sp>
          <p:nvSpPr>
            <p:cNvPr id="52" name="椭圆 51"/>
            <p:cNvSpPr/>
            <p:nvPr/>
          </p:nvSpPr>
          <p:spPr>
            <a:xfrm>
              <a:off x="4052453" y="3044495"/>
              <a:ext cx="613105" cy="61310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ln>
                  <a:solidFill>
                    <a:schemeClr val="bg1"/>
                  </a:solidFill>
                </a:ln>
                <a:solidFill>
                  <a:schemeClr val="bg1"/>
                </a:solidFill>
              </a:endParaRPr>
            </a:p>
          </p:txBody>
        </p:sp>
        <p:sp>
          <p:nvSpPr>
            <p:cNvPr id="24598" name="文本框 52"/>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zh-CN" altLang="en-US" sz="2800">
                  <a:solidFill>
                    <a:schemeClr val="bg1"/>
                  </a:solidFill>
                  <a:latin typeface="FontAwesome"/>
                </a:rPr>
                <a:t></a:t>
              </a:r>
              <a:endParaRPr lang="zh-CN" altLang="en-US" sz="2800">
                <a:solidFill>
                  <a:schemeClr val="bg1"/>
                </a:solidFill>
              </a:endParaRPr>
            </a:p>
          </p:txBody>
        </p:sp>
      </p:grpSp>
      <p:grpSp>
        <p:nvGrpSpPr>
          <p:cNvPr id="8" name="组合 7"/>
          <p:cNvGrpSpPr>
            <a:grpSpLocks/>
          </p:cNvGrpSpPr>
          <p:nvPr/>
        </p:nvGrpSpPr>
        <p:grpSpPr bwMode="auto">
          <a:xfrm>
            <a:off x="6915776" y="4113217"/>
            <a:ext cx="1781175" cy="780965"/>
            <a:chOff x="6856906" y="4109962"/>
            <a:chExt cx="1780309" cy="780993"/>
          </a:xfrm>
        </p:grpSpPr>
        <p:sp>
          <p:nvSpPr>
            <p:cNvPr id="24595" name="文本框 53"/>
            <p:cNvSpPr txBox="1">
              <a:spLocks noChangeArrowheads="1"/>
            </p:cNvSpPr>
            <p:nvPr/>
          </p:nvSpPr>
          <p:spPr bwMode="auto">
            <a:xfrm>
              <a:off x="7042257" y="4109962"/>
              <a:ext cx="1460739" cy="261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4596" name="文本框 54"/>
            <p:cNvSpPr txBox="1">
              <a:spLocks noChangeArrowheads="1"/>
            </p:cNvSpPr>
            <p:nvPr/>
          </p:nvSpPr>
          <p:spPr bwMode="auto">
            <a:xfrm>
              <a:off x="6856906" y="4336937"/>
              <a:ext cx="1780309" cy="554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750"/>
                            </p:stCondLst>
                            <p:childTnLst>
                              <p:par>
                                <p:cTn id="11" presetID="2" presetClass="entr" presetSubtype="8" decel="100000"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additive="base">
                                        <p:cTn id="13" dur="500" fill="hold"/>
                                        <p:tgtEl>
                                          <p:spTgt spid="30"/>
                                        </p:tgtEl>
                                        <p:attrNameLst>
                                          <p:attrName>ppt_x</p:attrName>
                                        </p:attrNameLst>
                                      </p:cBhvr>
                                      <p:tavLst>
                                        <p:tav tm="0">
                                          <p:val>
                                            <p:strVal val="0-#ppt_w/2"/>
                                          </p:val>
                                        </p:tav>
                                        <p:tav tm="100000">
                                          <p:val>
                                            <p:strVal val="#ppt_x"/>
                                          </p:val>
                                        </p:tav>
                                      </p:tavLst>
                                    </p:anim>
                                    <p:anim calcmode="lin" valueType="num">
                                      <p:cBhvr additive="base">
                                        <p:cTn id="14" dur="500" fill="hold"/>
                                        <p:tgtEl>
                                          <p:spTgt spid="30"/>
                                        </p:tgtEl>
                                        <p:attrNameLst>
                                          <p:attrName>ppt_y</p:attrName>
                                        </p:attrNameLst>
                                      </p:cBhvr>
                                      <p:tavLst>
                                        <p:tav tm="0">
                                          <p:val>
                                            <p:strVal val="#ppt_y"/>
                                          </p:val>
                                        </p:tav>
                                        <p:tav tm="100000">
                                          <p:val>
                                            <p:strVal val="#ppt_y"/>
                                          </p:val>
                                        </p:tav>
                                      </p:tavLst>
                                    </p:anim>
                                  </p:childTnLst>
                                </p:cTn>
                              </p:par>
                              <p:par>
                                <p:cTn id="15" presetID="2" presetClass="entr" presetSubtype="2" decel="10000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additive="base">
                                        <p:cTn id="17" dur="500" fill="hold"/>
                                        <p:tgtEl>
                                          <p:spTgt spid="28"/>
                                        </p:tgtEl>
                                        <p:attrNameLst>
                                          <p:attrName>ppt_x</p:attrName>
                                        </p:attrNameLst>
                                      </p:cBhvr>
                                      <p:tavLst>
                                        <p:tav tm="0">
                                          <p:val>
                                            <p:strVal val="1+#ppt_w/2"/>
                                          </p:val>
                                        </p:tav>
                                        <p:tav tm="100000">
                                          <p:val>
                                            <p:strVal val="#ppt_x"/>
                                          </p:val>
                                        </p:tav>
                                      </p:tavLst>
                                    </p:anim>
                                    <p:anim calcmode="lin" valueType="num">
                                      <p:cBhvr additive="base">
                                        <p:cTn id="18" dur="500" fill="hold"/>
                                        <p:tgtEl>
                                          <p:spTgt spid="28"/>
                                        </p:tgtEl>
                                        <p:attrNameLst>
                                          <p:attrName>ppt_y</p:attrName>
                                        </p:attrNameLst>
                                      </p:cBhvr>
                                      <p:tavLst>
                                        <p:tav tm="0">
                                          <p:val>
                                            <p:strVal val="#ppt_y"/>
                                          </p:val>
                                        </p:tav>
                                        <p:tav tm="100000">
                                          <p:val>
                                            <p:strVal val="#ppt_y"/>
                                          </p:val>
                                        </p:tav>
                                      </p:tavLst>
                                    </p:anim>
                                  </p:childTnLst>
                                </p:cTn>
                              </p:par>
                              <p:par>
                                <p:cTn id="19" presetID="2" presetClass="entr" presetSubtype="8" decel="100000" fill="hold" grpId="0" nodeType="withEffect">
                                  <p:stCondLst>
                                    <p:cond delay="25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500" fill="hold"/>
                                        <p:tgtEl>
                                          <p:spTgt spid="29"/>
                                        </p:tgtEl>
                                        <p:attrNameLst>
                                          <p:attrName>ppt_x</p:attrName>
                                        </p:attrNameLst>
                                      </p:cBhvr>
                                      <p:tavLst>
                                        <p:tav tm="0">
                                          <p:val>
                                            <p:strVal val="0-#ppt_w/2"/>
                                          </p:val>
                                        </p:tav>
                                        <p:tav tm="100000">
                                          <p:val>
                                            <p:strVal val="#ppt_x"/>
                                          </p:val>
                                        </p:tav>
                                      </p:tavLst>
                                    </p:anim>
                                    <p:anim calcmode="lin" valueType="num">
                                      <p:cBhvr additive="base">
                                        <p:cTn id="22" dur="500" fill="hold"/>
                                        <p:tgtEl>
                                          <p:spTgt spid="29"/>
                                        </p:tgtEl>
                                        <p:attrNameLst>
                                          <p:attrName>ppt_y</p:attrName>
                                        </p:attrNameLst>
                                      </p:cBhvr>
                                      <p:tavLst>
                                        <p:tav tm="0">
                                          <p:val>
                                            <p:strVal val="#ppt_y"/>
                                          </p:val>
                                        </p:tav>
                                        <p:tav tm="100000">
                                          <p:val>
                                            <p:strVal val="#ppt_y"/>
                                          </p:val>
                                        </p:tav>
                                      </p:tavLst>
                                    </p:anim>
                                  </p:childTnLst>
                                </p:cTn>
                              </p:par>
                              <p:par>
                                <p:cTn id="23" presetID="2" presetClass="entr" presetSubtype="2" decel="100000" fill="hold" grpId="0" nodeType="withEffect">
                                  <p:stCondLst>
                                    <p:cond delay="250"/>
                                  </p:stCondLst>
                                  <p:childTnLst>
                                    <p:set>
                                      <p:cBhvr>
                                        <p:cTn id="24" dur="1" fill="hold">
                                          <p:stCondLst>
                                            <p:cond delay="0"/>
                                          </p:stCondLst>
                                        </p:cTn>
                                        <p:tgtEl>
                                          <p:spTgt spid="27"/>
                                        </p:tgtEl>
                                        <p:attrNameLst>
                                          <p:attrName>style.visibility</p:attrName>
                                        </p:attrNameLst>
                                      </p:cBhvr>
                                      <p:to>
                                        <p:strVal val="visible"/>
                                      </p:to>
                                    </p:set>
                                    <p:anim calcmode="lin" valueType="num">
                                      <p:cBhvr additive="base">
                                        <p:cTn id="25" dur="500" fill="hold"/>
                                        <p:tgtEl>
                                          <p:spTgt spid="27"/>
                                        </p:tgtEl>
                                        <p:attrNameLst>
                                          <p:attrName>ppt_x</p:attrName>
                                        </p:attrNameLst>
                                      </p:cBhvr>
                                      <p:tavLst>
                                        <p:tav tm="0">
                                          <p:val>
                                            <p:strVal val="1+#ppt_w/2"/>
                                          </p:val>
                                        </p:tav>
                                        <p:tav tm="100000">
                                          <p:val>
                                            <p:strVal val="#ppt_x"/>
                                          </p:val>
                                        </p:tav>
                                      </p:tavLst>
                                    </p:anim>
                                    <p:anim calcmode="lin" valueType="num">
                                      <p:cBhvr additive="base">
                                        <p:cTn id="26" dur="500" fill="hold"/>
                                        <p:tgtEl>
                                          <p:spTgt spid="27"/>
                                        </p:tgtEl>
                                        <p:attrNameLst>
                                          <p:attrName>ppt_y</p:attrName>
                                        </p:attrNameLst>
                                      </p:cBhvr>
                                      <p:tavLst>
                                        <p:tav tm="0">
                                          <p:val>
                                            <p:strVal val="#ppt_y"/>
                                          </p:val>
                                        </p:tav>
                                        <p:tav tm="100000">
                                          <p:val>
                                            <p:strVal val="#ppt_y"/>
                                          </p:val>
                                        </p:tav>
                                      </p:tavLst>
                                    </p:anim>
                                  </p:childTnLst>
                                </p:cTn>
                              </p:par>
                            </p:childTnLst>
                          </p:cTn>
                        </p:par>
                        <p:par>
                          <p:cTn id="27" fill="hold" nodeType="afterGroup">
                            <p:stCondLst>
                              <p:cond delay="1500"/>
                            </p:stCondLst>
                            <p:childTnLst>
                              <p:par>
                                <p:cTn id="28" presetID="22" presetClass="entr" presetSubtype="4" fill="hold" grpId="0" nodeType="after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wipe(down)">
                                      <p:cBhvr>
                                        <p:cTn id="30" dur="500"/>
                                        <p:tgtEl>
                                          <p:spTgt spid="3"/>
                                        </p:tgtEl>
                                      </p:cBhvr>
                                    </p:animEffect>
                                  </p:childTnLst>
                                </p:cTn>
                              </p:par>
                            </p:childTnLst>
                          </p:cTn>
                        </p:par>
                        <p:par>
                          <p:cTn id="31" fill="hold" nodeType="afterGroup">
                            <p:stCondLst>
                              <p:cond delay="2000"/>
                            </p:stCondLst>
                            <p:childTnLst>
                              <p:par>
                                <p:cTn id="32" presetID="53" presetClass="entr" presetSubtype="16" fill="hold" nodeType="afterEffect">
                                  <p:stCondLst>
                                    <p:cond delay="0"/>
                                  </p:stCondLst>
                                  <p:childTnLst>
                                    <p:set>
                                      <p:cBhvr>
                                        <p:cTn id="33" dur="1" fill="hold">
                                          <p:stCondLst>
                                            <p:cond delay="0"/>
                                          </p:stCondLst>
                                        </p:cTn>
                                        <p:tgtEl>
                                          <p:spTgt spid="38"/>
                                        </p:tgtEl>
                                        <p:attrNameLst>
                                          <p:attrName>style.visibility</p:attrName>
                                        </p:attrNameLst>
                                      </p:cBhvr>
                                      <p:to>
                                        <p:strVal val="visible"/>
                                      </p:to>
                                    </p:set>
                                    <p:anim calcmode="lin" valueType="num">
                                      <p:cBhvr>
                                        <p:cTn id="34" dur="250" fill="hold"/>
                                        <p:tgtEl>
                                          <p:spTgt spid="38"/>
                                        </p:tgtEl>
                                        <p:attrNameLst>
                                          <p:attrName>ppt_w</p:attrName>
                                        </p:attrNameLst>
                                      </p:cBhvr>
                                      <p:tavLst>
                                        <p:tav tm="0">
                                          <p:val>
                                            <p:fltVal val="0"/>
                                          </p:val>
                                        </p:tav>
                                        <p:tav tm="100000">
                                          <p:val>
                                            <p:strVal val="#ppt_w"/>
                                          </p:val>
                                        </p:tav>
                                      </p:tavLst>
                                    </p:anim>
                                    <p:anim calcmode="lin" valueType="num">
                                      <p:cBhvr>
                                        <p:cTn id="35" dur="250" fill="hold"/>
                                        <p:tgtEl>
                                          <p:spTgt spid="38"/>
                                        </p:tgtEl>
                                        <p:attrNameLst>
                                          <p:attrName>ppt_h</p:attrName>
                                        </p:attrNameLst>
                                      </p:cBhvr>
                                      <p:tavLst>
                                        <p:tav tm="0">
                                          <p:val>
                                            <p:fltVal val="0"/>
                                          </p:val>
                                        </p:tav>
                                        <p:tav tm="100000">
                                          <p:val>
                                            <p:strVal val="#ppt_h"/>
                                          </p:val>
                                        </p:tav>
                                      </p:tavLst>
                                    </p:anim>
                                    <p:animEffect transition="in" filter="fade">
                                      <p:cBhvr>
                                        <p:cTn id="36" dur="250"/>
                                        <p:tgtEl>
                                          <p:spTgt spid="38"/>
                                        </p:tgtEl>
                                      </p:cBhvr>
                                    </p:animEffect>
                                  </p:childTnLst>
                                </p:cTn>
                              </p:par>
                              <p:par>
                                <p:cTn id="37" presetID="6" presetClass="emph" presetSubtype="0" decel="100000" fill="hold" nodeType="withEffect">
                                  <p:stCondLst>
                                    <p:cond delay="200"/>
                                  </p:stCondLst>
                                  <p:childTnLst>
                                    <p:animScale>
                                      <p:cBhvr>
                                        <p:cTn id="38" dur="250" fill="hold"/>
                                        <p:tgtEl>
                                          <p:spTgt spid="38"/>
                                        </p:tgtEl>
                                      </p:cBhvr>
                                      <p:by x="110000" y="110000"/>
                                    </p:animScale>
                                  </p:childTnLst>
                                </p:cTn>
                              </p:par>
                              <p:par>
                                <p:cTn id="39" presetID="6" presetClass="emph" presetSubtype="0" decel="100000" fill="hold" nodeType="withEffect">
                                  <p:stCondLst>
                                    <p:cond delay="300"/>
                                  </p:stCondLst>
                                  <p:childTnLst>
                                    <p:animScale>
                                      <p:cBhvr>
                                        <p:cTn id="40" dur="250" fill="hold"/>
                                        <p:tgtEl>
                                          <p:spTgt spid="38"/>
                                        </p:tgtEl>
                                      </p:cBhvr>
                                      <p:by x="91000" y="91000"/>
                                    </p:animScale>
                                  </p:childTnLst>
                                </p:cTn>
                              </p:par>
                            </p:childTnLst>
                          </p:cTn>
                        </p:par>
                        <p:par>
                          <p:cTn id="41" fill="hold" nodeType="afterGroup">
                            <p:stCondLst>
                              <p:cond delay="2550"/>
                            </p:stCondLst>
                            <p:childTnLst>
                              <p:par>
                                <p:cTn id="42" presetID="2" presetClass="entr" presetSubtype="4" decel="100000" fill="hold" nodeType="afterEffect">
                                  <p:stCondLst>
                                    <p:cond delay="0"/>
                                  </p:stCondLst>
                                  <p:childTnLst>
                                    <p:set>
                                      <p:cBhvr>
                                        <p:cTn id="43" dur="1" fill="hold">
                                          <p:stCondLst>
                                            <p:cond delay="0"/>
                                          </p:stCondLst>
                                        </p:cTn>
                                        <p:tgtEl>
                                          <p:spTgt spid="5"/>
                                        </p:tgtEl>
                                        <p:attrNameLst>
                                          <p:attrName>style.visibility</p:attrName>
                                        </p:attrNameLst>
                                      </p:cBhvr>
                                      <p:to>
                                        <p:strVal val="visible"/>
                                      </p:to>
                                    </p:set>
                                    <p:anim calcmode="lin" valueType="num">
                                      <p:cBhvr additive="base">
                                        <p:cTn id="44" dur="500" fill="hold"/>
                                        <p:tgtEl>
                                          <p:spTgt spid="5"/>
                                        </p:tgtEl>
                                        <p:attrNameLst>
                                          <p:attrName>ppt_x</p:attrName>
                                        </p:attrNameLst>
                                      </p:cBhvr>
                                      <p:tavLst>
                                        <p:tav tm="0">
                                          <p:val>
                                            <p:strVal val="#ppt_x"/>
                                          </p:val>
                                        </p:tav>
                                        <p:tav tm="100000">
                                          <p:val>
                                            <p:strVal val="#ppt_x"/>
                                          </p:val>
                                        </p:tav>
                                      </p:tavLst>
                                    </p:anim>
                                    <p:anim calcmode="lin" valueType="num">
                                      <p:cBhvr additive="base">
                                        <p:cTn id="4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46" fill="hold" nodeType="clickPar">
                      <p:stCondLst>
                        <p:cond delay="indefinite"/>
                      </p:stCondLst>
                      <p:childTnLst>
                        <p:par>
                          <p:cTn id="47" fill="hold" nodeType="withGroup">
                            <p:stCondLst>
                              <p:cond delay="0"/>
                            </p:stCondLst>
                            <p:childTnLst>
                              <p:par>
                                <p:cTn id="48" presetID="22" presetClass="entr" presetSubtype="8" fill="hold" nodeType="click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wipe(left)">
                                      <p:cBhvr>
                                        <p:cTn id="50" dur="400"/>
                                        <p:tgtEl>
                                          <p:spTgt spid="24"/>
                                        </p:tgtEl>
                                      </p:cBhvr>
                                    </p:animEffect>
                                  </p:childTnLst>
                                </p:cTn>
                              </p:par>
                            </p:childTnLst>
                          </p:cTn>
                        </p:par>
                        <p:par>
                          <p:cTn id="51" fill="hold" nodeType="afterGroup">
                            <p:stCondLst>
                              <p:cond delay="400"/>
                            </p:stCondLst>
                            <p:childTnLst>
                              <p:par>
                                <p:cTn id="52" presetID="53" presetClass="entr" presetSubtype="16" fill="hold" nodeType="afterEffect">
                                  <p:stCondLst>
                                    <p:cond delay="0"/>
                                  </p:stCondLst>
                                  <p:childTnLst>
                                    <p:set>
                                      <p:cBhvr>
                                        <p:cTn id="53" dur="1" fill="hold">
                                          <p:stCondLst>
                                            <p:cond delay="0"/>
                                          </p:stCondLst>
                                        </p:cTn>
                                        <p:tgtEl>
                                          <p:spTgt spid="33"/>
                                        </p:tgtEl>
                                        <p:attrNameLst>
                                          <p:attrName>style.visibility</p:attrName>
                                        </p:attrNameLst>
                                      </p:cBhvr>
                                      <p:to>
                                        <p:strVal val="visible"/>
                                      </p:to>
                                    </p:set>
                                    <p:anim calcmode="lin" valueType="num">
                                      <p:cBhvr>
                                        <p:cTn id="54" dur="250" fill="hold"/>
                                        <p:tgtEl>
                                          <p:spTgt spid="33"/>
                                        </p:tgtEl>
                                        <p:attrNameLst>
                                          <p:attrName>ppt_w</p:attrName>
                                        </p:attrNameLst>
                                      </p:cBhvr>
                                      <p:tavLst>
                                        <p:tav tm="0">
                                          <p:val>
                                            <p:fltVal val="0"/>
                                          </p:val>
                                        </p:tav>
                                        <p:tav tm="100000">
                                          <p:val>
                                            <p:strVal val="#ppt_w"/>
                                          </p:val>
                                        </p:tav>
                                      </p:tavLst>
                                    </p:anim>
                                    <p:anim calcmode="lin" valueType="num">
                                      <p:cBhvr>
                                        <p:cTn id="55" dur="250" fill="hold"/>
                                        <p:tgtEl>
                                          <p:spTgt spid="33"/>
                                        </p:tgtEl>
                                        <p:attrNameLst>
                                          <p:attrName>ppt_h</p:attrName>
                                        </p:attrNameLst>
                                      </p:cBhvr>
                                      <p:tavLst>
                                        <p:tav tm="0">
                                          <p:val>
                                            <p:fltVal val="0"/>
                                          </p:val>
                                        </p:tav>
                                        <p:tav tm="100000">
                                          <p:val>
                                            <p:strVal val="#ppt_h"/>
                                          </p:val>
                                        </p:tav>
                                      </p:tavLst>
                                    </p:anim>
                                    <p:animEffect transition="in" filter="fade">
                                      <p:cBhvr>
                                        <p:cTn id="56" dur="250"/>
                                        <p:tgtEl>
                                          <p:spTgt spid="33"/>
                                        </p:tgtEl>
                                      </p:cBhvr>
                                    </p:animEffect>
                                  </p:childTnLst>
                                </p:cTn>
                              </p:par>
                              <p:par>
                                <p:cTn id="57" presetID="6" presetClass="emph" presetSubtype="0" decel="100000" fill="hold" nodeType="withEffect">
                                  <p:stCondLst>
                                    <p:cond delay="200"/>
                                  </p:stCondLst>
                                  <p:childTnLst>
                                    <p:animScale>
                                      <p:cBhvr>
                                        <p:cTn id="58" dur="250" fill="hold"/>
                                        <p:tgtEl>
                                          <p:spTgt spid="33"/>
                                        </p:tgtEl>
                                      </p:cBhvr>
                                      <p:by x="110000" y="110000"/>
                                    </p:animScale>
                                  </p:childTnLst>
                                </p:cTn>
                              </p:par>
                              <p:par>
                                <p:cTn id="59" presetID="6" presetClass="emph" presetSubtype="0" decel="100000" fill="hold" nodeType="withEffect">
                                  <p:stCondLst>
                                    <p:cond delay="300"/>
                                  </p:stCondLst>
                                  <p:childTnLst>
                                    <p:animScale>
                                      <p:cBhvr>
                                        <p:cTn id="60" dur="250" fill="hold"/>
                                        <p:tgtEl>
                                          <p:spTgt spid="33"/>
                                        </p:tgtEl>
                                      </p:cBhvr>
                                      <p:by x="91000" y="91000"/>
                                    </p:animScale>
                                  </p:childTnLst>
                                </p:cTn>
                              </p:par>
                            </p:childTnLst>
                          </p:cTn>
                        </p:par>
                        <p:par>
                          <p:cTn id="61" fill="hold" nodeType="afterGroup">
                            <p:stCondLst>
                              <p:cond delay="950"/>
                            </p:stCondLst>
                            <p:childTnLst>
                              <p:par>
                                <p:cTn id="62" presetID="2" presetClass="entr" presetSubtype="4" decel="100000" fill="hold" nodeType="afterEffect">
                                  <p:stCondLst>
                                    <p:cond delay="0"/>
                                  </p:stCondLst>
                                  <p:childTnLst>
                                    <p:set>
                                      <p:cBhvr>
                                        <p:cTn id="63" dur="1" fill="hold">
                                          <p:stCondLst>
                                            <p:cond delay="0"/>
                                          </p:stCondLst>
                                        </p:cTn>
                                        <p:tgtEl>
                                          <p:spTgt spid="6"/>
                                        </p:tgtEl>
                                        <p:attrNameLst>
                                          <p:attrName>style.visibility</p:attrName>
                                        </p:attrNameLst>
                                      </p:cBhvr>
                                      <p:to>
                                        <p:strVal val="visible"/>
                                      </p:to>
                                    </p:set>
                                    <p:anim calcmode="lin" valueType="num">
                                      <p:cBhvr additive="base">
                                        <p:cTn id="64" dur="500" fill="hold"/>
                                        <p:tgtEl>
                                          <p:spTgt spid="6"/>
                                        </p:tgtEl>
                                        <p:attrNameLst>
                                          <p:attrName>ppt_x</p:attrName>
                                        </p:attrNameLst>
                                      </p:cBhvr>
                                      <p:tavLst>
                                        <p:tav tm="0">
                                          <p:val>
                                            <p:strVal val="#ppt_x"/>
                                          </p:val>
                                        </p:tav>
                                        <p:tav tm="100000">
                                          <p:val>
                                            <p:strVal val="#ppt_x"/>
                                          </p:val>
                                        </p:tav>
                                      </p:tavLst>
                                    </p:anim>
                                    <p:anim calcmode="lin" valueType="num">
                                      <p:cBhvr additive="base">
                                        <p:cTn id="6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66" fill="hold" nodeType="clickPar">
                      <p:stCondLst>
                        <p:cond delay="indefinite"/>
                      </p:stCondLst>
                      <p:childTnLst>
                        <p:par>
                          <p:cTn id="67" fill="hold" nodeType="withGroup">
                            <p:stCondLst>
                              <p:cond delay="0"/>
                            </p:stCondLst>
                            <p:childTnLst>
                              <p:par>
                                <p:cTn id="68" presetID="22" presetClass="entr" presetSubtype="8" fill="hold" nodeType="click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wipe(left)">
                                      <p:cBhvr>
                                        <p:cTn id="70" dur="400"/>
                                        <p:tgtEl>
                                          <p:spTgt spid="25"/>
                                        </p:tgtEl>
                                      </p:cBhvr>
                                    </p:animEffect>
                                  </p:childTnLst>
                                </p:cTn>
                              </p:par>
                            </p:childTnLst>
                          </p:cTn>
                        </p:par>
                        <p:par>
                          <p:cTn id="71" fill="hold" nodeType="afterGroup">
                            <p:stCondLst>
                              <p:cond delay="400"/>
                            </p:stCondLst>
                            <p:childTnLst>
                              <p:par>
                                <p:cTn id="72" presetID="53" presetClass="entr" presetSubtype="16" fill="hold" nodeType="afterEffect">
                                  <p:stCondLst>
                                    <p:cond delay="0"/>
                                  </p:stCondLst>
                                  <p:childTnLst>
                                    <p:set>
                                      <p:cBhvr>
                                        <p:cTn id="73" dur="1" fill="hold">
                                          <p:stCondLst>
                                            <p:cond delay="0"/>
                                          </p:stCondLst>
                                        </p:cTn>
                                        <p:tgtEl>
                                          <p:spTgt spid="41"/>
                                        </p:tgtEl>
                                        <p:attrNameLst>
                                          <p:attrName>style.visibility</p:attrName>
                                        </p:attrNameLst>
                                      </p:cBhvr>
                                      <p:to>
                                        <p:strVal val="visible"/>
                                      </p:to>
                                    </p:set>
                                    <p:anim calcmode="lin" valueType="num">
                                      <p:cBhvr>
                                        <p:cTn id="74" dur="250" fill="hold"/>
                                        <p:tgtEl>
                                          <p:spTgt spid="41"/>
                                        </p:tgtEl>
                                        <p:attrNameLst>
                                          <p:attrName>ppt_w</p:attrName>
                                        </p:attrNameLst>
                                      </p:cBhvr>
                                      <p:tavLst>
                                        <p:tav tm="0">
                                          <p:val>
                                            <p:fltVal val="0"/>
                                          </p:val>
                                        </p:tav>
                                        <p:tav tm="100000">
                                          <p:val>
                                            <p:strVal val="#ppt_w"/>
                                          </p:val>
                                        </p:tav>
                                      </p:tavLst>
                                    </p:anim>
                                    <p:anim calcmode="lin" valueType="num">
                                      <p:cBhvr>
                                        <p:cTn id="75" dur="250" fill="hold"/>
                                        <p:tgtEl>
                                          <p:spTgt spid="41"/>
                                        </p:tgtEl>
                                        <p:attrNameLst>
                                          <p:attrName>ppt_h</p:attrName>
                                        </p:attrNameLst>
                                      </p:cBhvr>
                                      <p:tavLst>
                                        <p:tav tm="0">
                                          <p:val>
                                            <p:fltVal val="0"/>
                                          </p:val>
                                        </p:tav>
                                        <p:tav tm="100000">
                                          <p:val>
                                            <p:strVal val="#ppt_h"/>
                                          </p:val>
                                        </p:tav>
                                      </p:tavLst>
                                    </p:anim>
                                    <p:animEffect transition="in" filter="fade">
                                      <p:cBhvr>
                                        <p:cTn id="76" dur="250"/>
                                        <p:tgtEl>
                                          <p:spTgt spid="41"/>
                                        </p:tgtEl>
                                      </p:cBhvr>
                                    </p:animEffect>
                                  </p:childTnLst>
                                </p:cTn>
                              </p:par>
                              <p:par>
                                <p:cTn id="77" presetID="6" presetClass="emph" presetSubtype="0" decel="100000" fill="hold" nodeType="withEffect">
                                  <p:stCondLst>
                                    <p:cond delay="200"/>
                                  </p:stCondLst>
                                  <p:childTnLst>
                                    <p:animScale>
                                      <p:cBhvr>
                                        <p:cTn id="78" dur="250" fill="hold"/>
                                        <p:tgtEl>
                                          <p:spTgt spid="41"/>
                                        </p:tgtEl>
                                      </p:cBhvr>
                                      <p:by x="110000" y="110000"/>
                                    </p:animScale>
                                  </p:childTnLst>
                                </p:cTn>
                              </p:par>
                              <p:par>
                                <p:cTn id="79" presetID="6" presetClass="emph" presetSubtype="0" decel="100000" fill="hold" nodeType="withEffect">
                                  <p:stCondLst>
                                    <p:cond delay="300"/>
                                  </p:stCondLst>
                                  <p:childTnLst>
                                    <p:animScale>
                                      <p:cBhvr>
                                        <p:cTn id="80" dur="250" fill="hold"/>
                                        <p:tgtEl>
                                          <p:spTgt spid="41"/>
                                        </p:tgtEl>
                                      </p:cBhvr>
                                      <p:by x="91000" y="91000"/>
                                    </p:animScale>
                                  </p:childTnLst>
                                </p:cTn>
                              </p:par>
                            </p:childTnLst>
                          </p:cTn>
                        </p:par>
                        <p:par>
                          <p:cTn id="81" fill="hold" nodeType="afterGroup">
                            <p:stCondLst>
                              <p:cond delay="950"/>
                            </p:stCondLst>
                            <p:childTnLst>
                              <p:par>
                                <p:cTn id="82" presetID="2" presetClass="entr" presetSubtype="4" decel="100000" fill="hold" nodeType="afterEffect">
                                  <p:stCondLst>
                                    <p:cond delay="0"/>
                                  </p:stCondLst>
                                  <p:childTnLst>
                                    <p:set>
                                      <p:cBhvr>
                                        <p:cTn id="83" dur="1" fill="hold">
                                          <p:stCondLst>
                                            <p:cond delay="0"/>
                                          </p:stCondLst>
                                        </p:cTn>
                                        <p:tgtEl>
                                          <p:spTgt spid="7"/>
                                        </p:tgtEl>
                                        <p:attrNameLst>
                                          <p:attrName>style.visibility</p:attrName>
                                        </p:attrNameLst>
                                      </p:cBhvr>
                                      <p:to>
                                        <p:strVal val="visible"/>
                                      </p:to>
                                    </p:set>
                                    <p:anim calcmode="lin" valueType="num">
                                      <p:cBhvr additive="base">
                                        <p:cTn id="84" dur="500" fill="hold"/>
                                        <p:tgtEl>
                                          <p:spTgt spid="7"/>
                                        </p:tgtEl>
                                        <p:attrNameLst>
                                          <p:attrName>ppt_x</p:attrName>
                                        </p:attrNameLst>
                                      </p:cBhvr>
                                      <p:tavLst>
                                        <p:tav tm="0">
                                          <p:val>
                                            <p:strVal val="#ppt_x"/>
                                          </p:val>
                                        </p:tav>
                                        <p:tav tm="100000">
                                          <p:val>
                                            <p:strVal val="#ppt_x"/>
                                          </p:val>
                                        </p:tav>
                                      </p:tavLst>
                                    </p:anim>
                                    <p:anim calcmode="lin" valueType="num">
                                      <p:cBhvr additive="base">
                                        <p:cTn id="8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86" fill="hold" nodeType="clickPar">
                      <p:stCondLst>
                        <p:cond delay="indefinite"/>
                      </p:stCondLst>
                      <p:childTnLst>
                        <p:par>
                          <p:cTn id="87" fill="hold" nodeType="withGroup">
                            <p:stCondLst>
                              <p:cond delay="0"/>
                            </p:stCondLst>
                            <p:childTnLst>
                              <p:par>
                                <p:cTn id="88" presetID="22" presetClass="entr" presetSubtype="8" fill="hold" nodeType="clickEffect">
                                  <p:stCondLst>
                                    <p:cond delay="0"/>
                                  </p:stCondLst>
                                  <p:childTnLst>
                                    <p:set>
                                      <p:cBhvr>
                                        <p:cTn id="89" dur="1" fill="hold">
                                          <p:stCondLst>
                                            <p:cond delay="0"/>
                                          </p:stCondLst>
                                        </p:cTn>
                                        <p:tgtEl>
                                          <p:spTgt spid="26"/>
                                        </p:tgtEl>
                                        <p:attrNameLst>
                                          <p:attrName>style.visibility</p:attrName>
                                        </p:attrNameLst>
                                      </p:cBhvr>
                                      <p:to>
                                        <p:strVal val="visible"/>
                                      </p:to>
                                    </p:set>
                                    <p:animEffect transition="in" filter="wipe(left)">
                                      <p:cBhvr>
                                        <p:cTn id="90" dur="400"/>
                                        <p:tgtEl>
                                          <p:spTgt spid="26"/>
                                        </p:tgtEl>
                                      </p:cBhvr>
                                    </p:animEffect>
                                  </p:childTnLst>
                                </p:cTn>
                              </p:par>
                            </p:childTnLst>
                          </p:cTn>
                        </p:par>
                        <p:par>
                          <p:cTn id="91" fill="hold" nodeType="afterGroup">
                            <p:stCondLst>
                              <p:cond delay="400"/>
                            </p:stCondLst>
                            <p:childTnLst>
                              <p:par>
                                <p:cTn id="92" presetID="53" presetClass="entr" presetSubtype="16" fill="hold" nodeType="afterEffect">
                                  <p:stCondLst>
                                    <p:cond delay="0"/>
                                  </p:stCondLst>
                                  <p:childTnLst>
                                    <p:set>
                                      <p:cBhvr>
                                        <p:cTn id="93" dur="1" fill="hold">
                                          <p:stCondLst>
                                            <p:cond delay="0"/>
                                          </p:stCondLst>
                                        </p:cTn>
                                        <p:tgtEl>
                                          <p:spTgt spid="51"/>
                                        </p:tgtEl>
                                        <p:attrNameLst>
                                          <p:attrName>style.visibility</p:attrName>
                                        </p:attrNameLst>
                                      </p:cBhvr>
                                      <p:to>
                                        <p:strVal val="visible"/>
                                      </p:to>
                                    </p:set>
                                    <p:anim calcmode="lin" valueType="num">
                                      <p:cBhvr>
                                        <p:cTn id="94" dur="250" fill="hold"/>
                                        <p:tgtEl>
                                          <p:spTgt spid="51"/>
                                        </p:tgtEl>
                                        <p:attrNameLst>
                                          <p:attrName>ppt_w</p:attrName>
                                        </p:attrNameLst>
                                      </p:cBhvr>
                                      <p:tavLst>
                                        <p:tav tm="0">
                                          <p:val>
                                            <p:fltVal val="0"/>
                                          </p:val>
                                        </p:tav>
                                        <p:tav tm="100000">
                                          <p:val>
                                            <p:strVal val="#ppt_w"/>
                                          </p:val>
                                        </p:tav>
                                      </p:tavLst>
                                    </p:anim>
                                    <p:anim calcmode="lin" valueType="num">
                                      <p:cBhvr>
                                        <p:cTn id="95" dur="250" fill="hold"/>
                                        <p:tgtEl>
                                          <p:spTgt spid="51"/>
                                        </p:tgtEl>
                                        <p:attrNameLst>
                                          <p:attrName>ppt_h</p:attrName>
                                        </p:attrNameLst>
                                      </p:cBhvr>
                                      <p:tavLst>
                                        <p:tav tm="0">
                                          <p:val>
                                            <p:fltVal val="0"/>
                                          </p:val>
                                        </p:tav>
                                        <p:tav tm="100000">
                                          <p:val>
                                            <p:strVal val="#ppt_h"/>
                                          </p:val>
                                        </p:tav>
                                      </p:tavLst>
                                    </p:anim>
                                    <p:animEffect transition="in" filter="fade">
                                      <p:cBhvr>
                                        <p:cTn id="96" dur="250"/>
                                        <p:tgtEl>
                                          <p:spTgt spid="51"/>
                                        </p:tgtEl>
                                      </p:cBhvr>
                                    </p:animEffect>
                                  </p:childTnLst>
                                </p:cTn>
                              </p:par>
                              <p:par>
                                <p:cTn id="97" presetID="6" presetClass="emph" presetSubtype="0" decel="100000" fill="hold" nodeType="withEffect">
                                  <p:stCondLst>
                                    <p:cond delay="200"/>
                                  </p:stCondLst>
                                  <p:childTnLst>
                                    <p:animScale>
                                      <p:cBhvr>
                                        <p:cTn id="98" dur="250" fill="hold"/>
                                        <p:tgtEl>
                                          <p:spTgt spid="51"/>
                                        </p:tgtEl>
                                      </p:cBhvr>
                                      <p:by x="110000" y="110000"/>
                                    </p:animScale>
                                  </p:childTnLst>
                                </p:cTn>
                              </p:par>
                              <p:par>
                                <p:cTn id="99" presetID="6" presetClass="emph" presetSubtype="0" decel="100000" fill="hold" nodeType="withEffect">
                                  <p:stCondLst>
                                    <p:cond delay="300"/>
                                  </p:stCondLst>
                                  <p:childTnLst>
                                    <p:animScale>
                                      <p:cBhvr>
                                        <p:cTn id="100" dur="250" fill="hold"/>
                                        <p:tgtEl>
                                          <p:spTgt spid="51"/>
                                        </p:tgtEl>
                                      </p:cBhvr>
                                      <p:by x="91000" y="91000"/>
                                    </p:animScale>
                                  </p:childTnLst>
                                </p:cTn>
                              </p:par>
                            </p:childTnLst>
                          </p:cTn>
                        </p:par>
                        <p:par>
                          <p:cTn id="101" fill="hold" nodeType="afterGroup">
                            <p:stCondLst>
                              <p:cond delay="950"/>
                            </p:stCondLst>
                            <p:childTnLst>
                              <p:par>
                                <p:cTn id="102" presetID="2" presetClass="entr" presetSubtype="4" decel="100000" fill="hold" nodeType="afterEffect">
                                  <p:stCondLst>
                                    <p:cond delay="0"/>
                                  </p:stCondLst>
                                  <p:childTnLst>
                                    <p:set>
                                      <p:cBhvr>
                                        <p:cTn id="103" dur="1" fill="hold">
                                          <p:stCondLst>
                                            <p:cond delay="0"/>
                                          </p:stCondLst>
                                        </p:cTn>
                                        <p:tgtEl>
                                          <p:spTgt spid="8"/>
                                        </p:tgtEl>
                                        <p:attrNameLst>
                                          <p:attrName>style.visibility</p:attrName>
                                        </p:attrNameLst>
                                      </p:cBhvr>
                                      <p:to>
                                        <p:strVal val="visible"/>
                                      </p:to>
                                    </p:set>
                                    <p:anim calcmode="lin" valueType="num">
                                      <p:cBhvr additive="base">
                                        <p:cTn id="104" dur="500" fill="hold"/>
                                        <p:tgtEl>
                                          <p:spTgt spid="8"/>
                                        </p:tgtEl>
                                        <p:attrNameLst>
                                          <p:attrName>ppt_x</p:attrName>
                                        </p:attrNameLst>
                                      </p:cBhvr>
                                      <p:tavLst>
                                        <p:tav tm="0">
                                          <p:val>
                                            <p:strVal val="#ppt_x"/>
                                          </p:val>
                                        </p:tav>
                                        <p:tav tm="100000">
                                          <p:val>
                                            <p:strVal val="#ppt_x"/>
                                          </p:val>
                                        </p:tav>
                                      </p:tavLst>
                                    </p:anim>
                                    <p:anim calcmode="lin" valueType="num">
                                      <p:cBhvr additive="base">
                                        <p:cTn id="10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7" grpId="0"/>
      <p:bldP spid="28" grpId="0"/>
      <p:bldP spid="29" grpId="0"/>
      <p:bldP spid="3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六边形 10"/>
          <p:cNvSpPr>
            <a:spLocks noChangeAspect="1"/>
          </p:cNvSpPr>
          <p:nvPr/>
        </p:nvSpPr>
        <p:spPr>
          <a:xfrm rot="16200000">
            <a:off x="2947988" y="2703512"/>
            <a:ext cx="719138" cy="62071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2" name="六边形 11"/>
          <p:cNvSpPr>
            <a:spLocks noChangeAspect="1"/>
          </p:cNvSpPr>
          <p:nvPr/>
        </p:nvSpPr>
        <p:spPr>
          <a:xfrm rot="16200000">
            <a:off x="1526382" y="3151981"/>
            <a:ext cx="431800" cy="37306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3" name="六边形 12"/>
          <p:cNvSpPr>
            <a:spLocks noChangeAspect="1"/>
          </p:cNvSpPr>
          <p:nvPr/>
        </p:nvSpPr>
        <p:spPr>
          <a:xfrm rot="16200000">
            <a:off x="1472407" y="1600994"/>
            <a:ext cx="539750" cy="465137"/>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0" name="文本框 9"/>
          <p:cNvSpPr>
            <a:spLocks/>
          </p:cNvSpPr>
          <p:nvPr/>
        </p:nvSpPr>
        <p:spPr bwMode="auto">
          <a:xfrm>
            <a:off x="1771650" y="1573213"/>
            <a:ext cx="1428750" cy="1657350"/>
          </a:xfrm>
          <a:custGeom>
            <a:avLst/>
            <a:gdLst>
              <a:gd name="T0" fmla="*/ 661351 w 1427586"/>
              <a:gd name="T1" fmla="*/ 572464 h 1656000"/>
              <a:gd name="T2" fmla="*/ 661351 w 1427586"/>
              <a:gd name="T3" fmla="*/ 947691 h 1656000"/>
              <a:gd name="T4" fmla="*/ 564141 w 1427586"/>
              <a:gd name="T5" fmla="*/ 947691 h 1656000"/>
              <a:gd name="T6" fmla="*/ 661351 w 1427586"/>
              <a:gd name="T7" fmla="*/ 572464 h 1656000"/>
              <a:gd name="T8" fmla="*/ 590009 w 1427586"/>
              <a:gd name="T9" fmla="*/ 371509 h 1656000"/>
              <a:gd name="T10" fmla="*/ 399945 w 1427586"/>
              <a:gd name="T11" fmla="*/ 947691 h 1656000"/>
              <a:gd name="T12" fmla="*/ 399945 w 1427586"/>
              <a:gd name="T13" fmla="*/ 1098000 h 1656000"/>
              <a:gd name="T14" fmla="*/ 661351 w 1427586"/>
              <a:gd name="T15" fmla="*/ 1098000 h 1656000"/>
              <a:gd name="T16" fmla="*/ 661351 w 1427586"/>
              <a:gd name="T17" fmla="*/ 1253210 h 1656000"/>
              <a:gd name="T18" fmla="*/ 881368 w 1427586"/>
              <a:gd name="T19" fmla="*/ 1253210 h 1656000"/>
              <a:gd name="T20" fmla="*/ 881368 w 1427586"/>
              <a:gd name="T21" fmla="*/ 1098000 h 1656000"/>
              <a:gd name="T22" fmla="*/ 943997 w 1427586"/>
              <a:gd name="T23" fmla="*/ 1098000 h 1656000"/>
              <a:gd name="T24" fmla="*/ 943997 w 1427586"/>
              <a:gd name="T25" fmla="*/ 947691 h 1656000"/>
              <a:gd name="T26" fmla="*/ 881368 w 1427586"/>
              <a:gd name="T27" fmla="*/ 947691 h 1656000"/>
              <a:gd name="T28" fmla="*/ 881368 w 1427586"/>
              <a:gd name="T29" fmla="*/ 371509 h 1656000"/>
              <a:gd name="T30" fmla="*/ 590009 w 1427586"/>
              <a:gd name="T31" fmla="*/ 371509 h 1656000"/>
              <a:gd name="T32" fmla="*/ 714375 w 1427586"/>
              <a:gd name="T33" fmla="*/ 0 h 1656000"/>
              <a:gd name="T34" fmla="*/ 1428750 w 1427586"/>
              <a:gd name="T35" fmla="*/ 357187 h 1656000"/>
              <a:gd name="T36" fmla="*/ 1428750 w 1427586"/>
              <a:gd name="T37" fmla="*/ 1300162 h 1656000"/>
              <a:gd name="T38" fmla="*/ 714375 w 1427586"/>
              <a:gd name="T39" fmla="*/ 1657350 h 1656000"/>
              <a:gd name="T40" fmla="*/ 0 w 1427586"/>
              <a:gd name="T41" fmla="*/ 1300162 h 1656000"/>
              <a:gd name="T42" fmla="*/ 0 w 1427586"/>
              <a:gd name="T43" fmla="*/ 357187 h 1656000"/>
              <a:gd name="T44" fmla="*/ 714375 w 1427586"/>
              <a:gd name="T45" fmla="*/ 0 h 165600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427586" h="1656000">
                <a:moveTo>
                  <a:pt x="660812" y="571998"/>
                </a:moveTo>
                <a:lnTo>
                  <a:pt x="660812" y="946919"/>
                </a:lnTo>
                <a:lnTo>
                  <a:pt x="563681" y="946919"/>
                </a:lnTo>
                <a:lnTo>
                  <a:pt x="660812" y="571998"/>
                </a:lnTo>
                <a:close/>
                <a:moveTo>
                  <a:pt x="589528" y="371206"/>
                </a:moveTo>
                <a:lnTo>
                  <a:pt x="399619" y="946919"/>
                </a:lnTo>
                <a:lnTo>
                  <a:pt x="399619" y="1097106"/>
                </a:lnTo>
                <a:lnTo>
                  <a:pt x="660812" y="1097106"/>
                </a:lnTo>
                <a:lnTo>
                  <a:pt x="660812" y="1252189"/>
                </a:lnTo>
                <a:lnTo>
                  <a:pt x="880650" y="1252189"/>
                </a:lnTo>
                <a:lnTo>
                  <a:pt x="880650" y="1097106"/>
                </a:lnTo>
                <a:lnTo>
                  <a:pt x="943228" y="1097106"/>
                </a:lnTo>
                <a:lnTo>
                  <a:pt x="943228" y="946919"/>
                </a:lnTo>
                <a:lnTo>
                  <a:pt x="880650" y="946919"/>
                </a:lnTo>
                <a:lnTo>
                  <a:pt x="880650" y="371206"/>
                </a:lnTo>
                <a:lnTo>
                  <a:pt x="589528" y="371206"/>
                </a:lnTo>
                <a:close/>
                <a:moveTo>
                  <a:pt x="713793" y="0"/>
                </a:moveTo>
                <a:lnTo>
                  <a:pt x="1427586" y="356896"/>
                </a:lnTo>
                <a:lnTo>
                  <a:pt x="1427586" y="1299103"/>
                </a:lnTo>
                <a:lnTo>
                  <a:pt x="713793" y="1656000"/>
                </a:lnTo>
                <a:lnTo>
                  <a:pt x="0" y="1299103"/>
                </a:lnTo>
                <a:lnTo>
                  <a:pt x="0" y="356896"/>
                </a:lnTo>
                <a:lnTo>
                  <a:pt x="713793" y="0"/>
                </a:lnTo>
                <a:close/>
              </a:path>
            </a:pathLst>
          </a:custGeom>
          <a:solidFill>
            <a:schemeClr val="bg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文本框 14"/>
          <p:cNvSpPr txBox="1"/>
          <p:nvPr/>
        </p:nvSpPr>
        <p:spPr bwMode="auto">
          <a:xfrm>
            <a:off x="3924300" y="1563688"/>
            <a:ext cx="3671888" cy="830262"/>
          </a:xfrm>
          <a:prstGeom prst="rect">
            <a:avLst/>
          </a:prstGeom>
          <a:noFill/>
        </p:spPr>
        <p:txBody>
          <a:bodyPr>
            <a:spAutoFit/>
          </a:bodyPr>
          <a:lstStyle/>
          <a:p>
            <a:pPr defTabSz="685754" eaLnBrk="1" fontAlgn="auto" hangingPunct="1">
              <a:spcBef>
                <a:spcPts val="0"/>
              </a:spcBef>
              <a:spcAft>
                <a:spcPts val="0"/>
              </a:spcAft>
              <a:defRPr/>
            </a:pPr>
            <a:r>
              <a:rPr lang="en-US" altLang="zh-CN" sz="4800" dirty="0">
                <a:solidFill>
                  <a:schemeClr val="bg1">
                    <a:lumMod val="95000"/>
                  </a:schemeClr>
                </a:solidFill>
                <a:cs typeface="Arial" pitchFamily="34" charset="0"/>
              </a:rPr>
              <a:t>PART FOUR</a:t>
            </a:r>
            <a:endParaRPr lang="zh-CN" altLang="en-US" sz="4800" baseline="-3000" dirty="0">
              <a:solidFill>
                <a:schemeClr val="bg1">
                  <a:lumMod val="95000"/>
                </a:schemeClr>
              </a:solidFill>
              <a:cs typeface="Arial" pitchFamily="34" charset="0"/>
            </a:endParaRPr>
          </a:p>
        </p:txBody>
      </p:sp>
      <p:sp>
        <p:nvSpPr>
          <p:cNvPr id="17" name="TextBox 111"/>
          <p:cNvSpPr txBox="1">
            <a:spLocks noChangeArrowheads="1"/>
          </p:cNvSpPr>
          <p:nvPr/>
        </p:nvSpPr>
        <p:spPr bwMode="auto">
          <a:xfrm>
            <a:off x="3924300" y="2344738"/>
            <a:ext cx="4268788" cy="1038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1050" dirty="0">
                <a:solidFill>
                  <a:schemeClr val="bg1"/>
                </a:solidFill>
                <a:latin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点击输入文本内容点击输入文本内容点击输入文本内容点击输入文本内容</a:t>
            </a:r>
          </a:p>
          <a:p>
            <a:endParaRPr lang="zh-CN" altLang="en-US" sz="1050" dirty="0">
              <a:solidFill>
                <a:schemeClr val="bg1"/>
              </a:solidFill>
              <a:latin typeface="微软雅黑" panose="020B0503020204020204" pitchFamily="34" charset="-122"/>
              <a:sym typeface="方正姚体" pitchFamily="2" charset="-122"/>
            </a:endParaRPr>
          </a:p>
          <a:p>
            <a:endParaRPr lang="zh-CN" altLang="en-US" sz="1050" dirty="0">
              <a:solidFill>
                <a:schemeClr val="bg1"/>
              </a:solidFill>
              <a:latin typeface="微软雅黑" panose="020B0503020204020204" pitchFamily="34" charset="-122"/>
              <a:sym typeface="方正姚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grpId="1" nodeType="withEffect">
                                  <p:stCondLst>
                                    <p:cond delay="200"/>
                                  </p:stCondLst>
                                  <p:childTnLst>
                                    <p:animScale>
                                      <p:cBhvr>
                                        <p:cTn id="11" dur="250" fill="hold"/>
                                        <p:tgtEl>
                                          <p:spTgt spid="10"/>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10"/>
                                        </p:tgtEl>
                                      </p:cBhvr>
                                      <p:by x="91000" y="91000"/>
                                    </p:animScale>
                                  </p:childTnLst>
                                </p:cTn>
                              </p:par>
                            </p:childTnLst>
                          </p:cTn>
                        </p:par>
                        <p:par>
                          <p:cTn id="14" fill="hold" nodeType="afterGroup">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400" fill="hold"/>
                                        <p:tgtEl>
                                          <p:spTgt spid="11"/>
                                        </p:tgtEl>
                                        <p:attrNameLst>
                                          <p:attrName>ppt_x</p:attrName>
                                        </p:attrNameLst>
                                      </p:cBhvr>
                                      <p:tavLst>
                                        <p:tav tm="0">
                                          <p:val>
                                            <p:strVal val="1+#ppt_w/2"/>
                                          </p:val>
                                        </p:tav>
                                        <p:tav tm="100000">
                                          <p:val>
                                            <p:strVal val="#ppt_x"/>
                                          </p:val>
                                        </p:tav>
                                      </p:tavLst>
                                    </p:anim>
                                    <p:anim calcmode="lin" valueType="num">
                                      <p:cBhvr additive="base">
                                        <p:cTn id="18" dur="4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400" fill="hold"/>
                                        <p:tgtEl>
                                          <p:spTgt spid="13"/>
                                        </p:tgtEl>
                                        <p:attrNameLst>
                                          <p:attrName>ppt_x</p:attrName>
                                        </p:attrNameLst>
                                      </p:cBhvr>
                                      <p:tavLst>
                                        <p:tav tm="0">
                                          <p:val>
                                            <p:strVal val="0-#ppt_w/2"/>
                                          </p:val>
                                        </p:tav>
                                        <p:tav tm="100000">
                                          <p:val>
                                            <p:strVal val="#ppt_x"/>
                                          </p:val>
                                        </p:tav>
                                      </p:tavLst>
                                    </p:anim>
                                    <p:anim calcmode="lin" valueType="num">
                                      <p:cBhvr additive="base">
                                        <p:cTn id="22" dur="400" fill="hold"/>
                                        <p:tgtEl>
                                          <p:spTgt spid="13"/>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400" fill="hold"/>
                                        <p:tgtEl>
                                          <p:spTgt spid="12"/>
                                        </p:tgtEl>
                                        <p:attrNameLst>
                                          <p:attrName>ppt_x</p:attrName>
                                        </p:attrNameLst>
                                      </p:cBhvr>
                                      <p:tavLst>
                                        <p:tav tm="0">
                                          <p:val>
                                            <p:strVal val="0-#ppt_w/2"/>
                                          </p:val>
                                        </p:tav>
                                        <p:tav tm="100000">
                                          <p:val>
                                            <p:strVal val="#ppt_x"/>
                                          </p:val>
                                        </p:tav>
                                      </p:tavLst>
                                    </p:anim>
                                    <p:anim calcmode="lin" valueType="num">
                                      <p:cBhvr additive="base">
                                        <p:cTn id="26" dur="400" fill="hold"/>
                                        <p:tgtEl>
                                          <p:spTgt spid="12"/>
                                        </p:tgtEl>
                                        <p:attrNameLst>
                                          <p:attrName>ppt_y</p:attrName>
                                        </p:attrNameLst>
                                      </p:cBhvr>
                                      <p:tavLst>
                                        <p:tav tm="0">
                                          <p:val>
                                            <p:strVal val="1+#ppt_h/2"/>
                                          </p:val>
                                        </p:tav>
                                        <p:tav tm="100000">
                                          <p:val>
                                            <p:strVal val="#ppt_y"/>
                                          </p:val>
                                        </p:tav>
                                      </p:tavLst>
                                    </p:anim>
                                  </p:childTnLst>
                                </p:cTn>
                              </p:par>
                            </p:childTnLst>
                          </p:cTn>
                        </p:par>
                        <p:par>
                          <p:cTn id="27" fill="hold" nodeType="afterGroup">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ppt_x"/>
                                          </p:val>
                                        </p:tav>
                                        <p:tav tm="100000">
                                          <p:val>
                                            <p:strVal val="#ppt_x"/>
                                          </p:val>
                                        </p:tav>
                                      </p:tavLst>
                                    </p:anim>
                                    <p:anim calcmode="lin" valueType="num">
                                      <p:cBhvr additive="base">
                                        <p:cTn id="31" dur="500" fill="hold"/>
                                        <p:tgtEl>
                                          <p:spTgt spid="15"/>
                                        </p:tgtEl>
                                        <p:attrNameLst>
                                          <p:attrName>ppt_y</p:attrName>
                                        </p:attrNameLst>
                                      </p:cBhvr>
                                      <p:tavLst>
                                        <p:tav tm="0">
                                          <p:val>
                                            <p:strVal val="0-#ppt_h/2"/>
                                          </p:val>
                                        </p:tav>
                                        <p:tav tm="100000">
                                          <p:val>
                                            <p:strVal val="#ppt_y"/>
                                          </p:val>
                                        </p:tav>
                                      </p:tavLst>
                                    </p:anim>
                                  </p:childTnLst>
                                </p:cTn>
                              </p:par>
                            </p:childTnLst>
                          </p:cTn>
                        </p:par>
                        <p:par>
                          <p:cTn id="32" fill="hold" nodeType="afterGroup">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7"/>
                                        </p:tgtEl>
                                        <p:attrNameLst>
                                          <p:attrName>style.visibility</p:attrName>
                                        </p:attrNameLst>
                                      </p:cBhvr>
                                      <p:to>
                                        <p:strVal val="visible"/>
                                      </p:to>
                                    </p:set>
                                    <p:animEffect transition="in" filter="fade">
                                      <p:cBhvr>
                                        <p:cTn id="35" dur="1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P spid="10" grpId="1" animBg="1"/>
      <p:bldP spid="10" grpId="2" animBg="1"/>
      <p:bldP spid="15" grpId="0"/>
      <p:bldP spid="1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4"/>
          <p:cNvGrpSpPr>
            <a:grpSpLocks/>
          </p:cNvGrpSpPr>
          <p:nvPr/>
        </p:nvGrpSpPr>
        <p:grpSpPr bwMode="auto">
          <a:xfrm>
            <a:off x="6858000" y="1658937"/>
            <a:ext cx="1784350" cy="3046205"/>
            <a:chOff x="6858016" y="1659315"/>
            <a:chExt cx="1784804" cy="3045194"/>
          </a:xfrm>
        </p:grpSpPr>
        <p:grpSp>
          <p:nvGrpSpPr>
            <p:cNvPr id="26650" name="Group 49"/>
            <p:cNvGrpSpPr>
              <a:grpSpLocks/>
            </p:cNvGrpSpPr>
            <p:nvPr/>
          </p:nvGrpSpPr>
          <p:grpSpPr bwMode="auto">
            <a:xfrm>
              <a:off x="6858016" y="3357377"/>
              <a:ext cx="1643481" cy="1347132"/>
              <a:chOff x="6858016" y="3357377"/>
              <a:chExt cx="1643481" cy="1347132"/>
            </a:xfrm>
          </p:grpSpPr>
          <p:sp>
            <p:nvSpPr>
              <p:cNvPr id="23" name="Rectangle 22"/>
              <p:cNvSpPr/>
              <p:nvPr/>
            </p:nvSpPr>
            <p:spPr>
              <a:xfrm>
                <a:off x="6858016" y="3643032"/>
                <a:ext cx="1643481" cy="1061477"/>
              </a:xfrm>
              <a:prstGeom prst="rect">
                <a:avLst/>
              </a:prstGeom>
            </p:spPr>
            <p:txBody>
              <a:bodyPr>
                <a:spAutoFit/>
              </a:bodyPr>
              <a:lstStyle/>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24" name="Rectangle 23"/>
              <p:cNvSpPr/>
              <p:nvPr/>
            </p:nvSpPr>
            <p:spPr>
              <a:xfrm>
                <a:off x="7053329" y="3357377"/>
                <a:ext cx="1416133" cy="276907"/>
              </a:xfrm>
              <a:prstGeom prst="rect">
                <a:avLst/>
              </a:prstGeom>
            </p:spPr>
            <p:txBody>
              <a:bodyPr wrap="none">
                <a:spAutoFit/>
              </a:body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sp>
          <p:nvSpPr>
            <p:cNvPr id="11" name="Rectangle 10"/>
            <p:cNvSpPr/>
            <p:nvPr/>
          </p:nvSpPr>
          <p:spPr>
            <a:xfrm rot="2700000">
              <a:off x="7087795" y="1659783"/>
              <a:ext cx="1114055" cy="111312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bg1">
                    <a:lumMod val="95000"/>
                  </a:schemeClr>
                </a:solidFill>
              </a:endParaRPr>
            </a:p>
          </p:txBody>
        </p:sp>
        <p:sp>
          <p:nvSpPr>
            <p:cNvPr id="16" name="Rectangle 15"/>
            <p:cNvSpPr/>
            <p:nvPr/>
          </p:nvSpPr>
          <p:spPr>
            <a:xfrm rot="13500000">
              <a:off x="8038651" y="2080331"/>
              <a:ext cx="95218" cy="111312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bg1">
                    <a:lumMod val="95000"/>
                  </a:schemeClr>
                </a:solidFill>
              </a:endParaRPr>
            </a:p>
          </p:txBody>
        </p:sp>
        <p:grpSp>
          <p:nvGrpSpPr>
            <p:cNvPr id="4" name="Group 39"/>
            <p:cNvGrpSpPr/>
            <p:nvPr/>
          </p:nvGrpSpPr>
          <p:grpSpPr>
            <a:xfrm>
              <a:off x="7429520" y="2000246"/>
              <a:ext cx="366050" cy="355413"/>
              <a:chOff x="6251143" y="1082816"/>
              <a:chExt cx="366050" cy="355413"/>
            </a:xfrm>
            <a:solidFill>
              <a:schemeClr val="accent6"/>
            </a:solidFill>
          </p:grpSpPr>
          <p:sp>
            <p:nvSpPr>
              <p:cNvPr id="25" name="AutoShape 16"/>
              <p:cNvSpPr>
                <a:spLocks/>
              </p:cNvSpPr>
              <p:nvPr/>
            </p:nvSpPr>
            <p:spPr bwMode="auto">
              <a:xfrm>
                <a:off x="6434481" y="1277418"/>
                <a:ext cx="45678" cy="4630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26" name="AutoShape 17"/>
              <p:cNvSpPr>
                <a:spLocks/>
              </p:cNvSpPr>
              <p:nvPr/>
            </p:nvSpPr>
            <p:spPr bwMode="auto">
              <a:xfrm>
                <a:off x="6251143" y="1082816"/>
                <a:ext cx="366050" cy="355413"/>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grpSp>
      </p:grpSp>
      <p:grpSp>
        <p:nvGrpSpPr>
          <p:cNvPr id="47" name="组合 46"/>
          <p:cNvGrpSpPr>
            <a:grpSpLocks/>
          </p:cNvGrpSpPr>
          <p:nvPr/>
        </p:nvGrpSpPr>
        <p:grpSpPr bwMode="auto">
          <a:xfrm>
            <a:off x="4786314" y="1227138"/>
            <a:ext cx="1715809" cy="3478006"/>
            <a:chOff x="6385077" y="1636400"/>
            <a:chExt cx="2288953" cy="4637996"/>
          </a:xfrm>
        </p:grpSpPr>
        <p:grpSp>
          <p:nvGrpSpPr>
            <p:cNvPr id="26644" name="Group 48"/>
            <p:cNvGrpSpPr>
              <a:grpSpLocks/>
            </p:cNvGrpSpPr>
            <p:nvPr/>
          </p:nvGrpSpPr>
          <p:grpSpPr bwMode="auto">
            <a:xfrm>
              <a:off x="6385077" y="4477370"/>
              <a:ext cx="2288953" cy="1797026"/>
              <a:chOff x="4786314" y="3358024"/>
              <a:chExt cx="1715821" cy="1347768"/>
            </a:xfrm>
          </p:grpSpPr>
          <p:sp>
            <p:nvSpPr>
              <p:cNvPr id="21" name="Rectangle 20"/>
              <p:cNvSpPr/>
              <p:nvPr/>
            </p:nvSpPr>
            <p:spPr>
              <a:xfrm>
                <a:off x="4786314" y="3643814"/>
                <a:ext cx="1643074" cy="1061978"/>
              </a:xfrm>
              <a:prstGeom prst="rect">
                <a:avLst/>
              </a:prstGeom>
            </p:spPr>
            <p:txBody>
              <a:bodyPr>
                <a:spAutoFit/>
              </a:bodyPr>
              <a:lstStyle/>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22" name="Rectangle 21"/>
              <p:cNvSpPr/>
              <p:nvPr/>
            </p:nvSpPr>
            <p:spPr>
              <a:xfrm>
                <a:off x="5086353" y="3358024"/>
                <a:ext cx="1415782" cy="277038"/>
              </a:xfrm>
              <a:prstGeom prst="rect">
                <a:avLst/>
              </a:prstGeom>
            </p:spPr>
            <p:txBody>
              <a:bodyPr wrap="none">
                <a:spAutoFit/>
              </a:body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sp>
          <p:nvSpPr>
            <p:cNvPr id="10" name="Rectangle 9"/>
            <p:cNvSpPr/>
            <p:nvPr/>
          </p:nvSpPr>
          <p:spPr>
            <a:xfrm rot="2700000">
              <a:off x="6693500" y="2210868"/>
              <a:ext cx="1483992" cy="1486685"/>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bg1">
                    <a:lumMod val="95000"/>
                  </a:schemeClr>
                </a:solidFill>
              </a:endParaRPr>
            </a:p>
          </p:txBody>
        </p:sp>
        <p:sp>
          <p:nvSpPr>
            <p:cNvPr id="15" name="Rectangle 14"/>
            <p:cNvSpPr/>
            <p:nvPr/>
          </p:nvSpPr>
          <p:spPr>
            <a:xfrm rot="8100000">
              <a:off x="7943765" y="1636400"/>
              <a:ext cx="127067" cy="1483992"/>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bg1">
                    <a:lumMod val="95000"/>
                  </a:schemeClr>
                </a:solidFill>
              </a:endParaRPr>
            </a:p>
          </p:txBody>
        </p:sp>
        <p:grpSp>
          <p:nvGrpSpPr>
            <p:cNvPr id="7" name="Group 38"/>
            <p:cNvGrpSpPr/>
            <p:nvPr/>
          </p:nvGrpSpPr>
          <p:grpSpPr>
            <a:xfrm>
              <a:off x="7147478" y="2666996"/>
              <a:ext cx="488321" cy="488901"/>
              <a:chOff x="5519041" y="1071552"/>
              <a:chExt cx="366050" cy="366676"/>
            </a:xfrm>
            <a:solidFill>
              <a:schemeClr val="bg1"/>
            </a:solidFill>
          </p:grpSpPr>
          <p:sp>
            <p:nvSpPr>
              <p:cNvPr id="27" name="AutoShape 18"/>
              <p:cNvSpPr>
                <a:spLocks/>
              </p:cNvSpPr>
              <p:nvPr/>
            </p:nvSpPr>
            <p:spPr bwMode="auto">
              <a:xfrm>
                <a:off x="5519041" y="1071552"/>
                <a:ext cx="366050" cy="3666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28" name="AutoShape 19"/>
              <p:cNvSpPr>
                <a:spLocks/>
              </p:cNvSpPr>
              <p:nvPr/>
            </p:nvSpPr>
            <p:spPr bwMode="auto">
              <a:xfrm>
                <a:off x="5599134" y="1209213"/>
                <a:ext cx="45678"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29" name="AutoShape 20"/>
              <p:cNvSpPr>
                <a:spLocks/>
              </p:cNvSpPr>
              <p:nvPr/>
            </p:nvSpPr>
            <p:spPr bwMode="auto">
              <a:xfrm>
                <a:off x="5599134" y="1266155"/>
                <a:ext cx="45678"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30" name="AutoShape 21"/>
              <p:cNvSpPr>
                <a:spLocks/>
              </p:cNvSpPr>
              <p:nvPr/>
            </p:nvSpPr>
            <p:spPr bwMode="auto">
              <a:xfrm>
                <a:off x="5599134" y="1323722"/>
                <a:ext cx="45678" cy="337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31" name="AutoShape 22"/>
              <p:cNvSpPr>
                <a:spLocks/>
              </p:cNvSpPr>
              <p:nvPr/>
            </p:nvSpPr>
            <p:spPr bwMode="auto">
              <a:xfrm>
                <a:off x="5679227" y="1323722"/>
                <a:ext cx="45678" cy="337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32" name="AutoShape 23"/>
              <p:cNvSpPr>
                <a:spLocks/>
              </p:cNvSpPr>
              <p:nvPr/>
            </p:nvSpPr>
            <p:spPr bwMode="auto">
              <a:xfrm>
                <a:off x="5679227" y="1266155"/>
                <a:ext cx="45678"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33" name="AutoShape 24"/>
              <p:cNvSpPr>
                <a:spLocks/>
              </p:cNvSpPr>
              <p:nvPr/>
            </p:nvSpPr>
            <p:spPr bwMode="auto">
              <a:xfrm>
                <a:off x="5679227" y="1209213"/>
                <a:ext cx="45678"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34" name="AutoShape 25"/>
              <p:cNvSpPr>
                <a:spLocks/>
              </p:cNvSpPr>
              <p:nvPr/>
            </p:nvSpPr>
            <p:spPr bwMode="auto">
              <a:xfrm>
                <a:off x="5759321" y="1323722"/>
                <a:ext cx="45678" cy="337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35" name="AutoShape 26"/>
              <p:cNvSpPr>
                <a:spLocks/>
              </p:cNvSpPr>
              <p:nvPr/>
            </p:nvSpPr>
            <p:spPr bwMode="auto">
              <a:xfrm>
                <a:off x="5759321" y="1266155"/>
                <a:ext cx="45678"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sp>
            <p:nvSpPr>
              <p:cNvPr id="36" name="AutoShape 27"/>
              <p:cNvSpPr>
                <a:spLocks/>
              </p:cNvSpPr>
              <p:nvPr/>
            </p:nvSpPr>
            <p:spPr bwMode="auto">
              <a:xfrm>
                <a:off x="5759321" y="1209213"/>
                <a:ext cx="45678" cy="344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grpSp>
      </p:grpSp>
      <p:grpSp>
        <p:nvGrpSpPr>
          <p:cNvPr id="12" name="Group 56"/>
          <p:cNvGrpSpPr>
            <a:grpSpLocks/>
          </p:cNvGrpSpPr>
          <p:nvPr/>
        </p:nvGrpSpPr>
        <p:grpSpPr bwMode="auto">
          <a:xfrm>
            <a:off x="571500" y="1658938"/>
            <a:ext cx="1691997" cy="3046204"/>
            <a:chOff x="571472" y="1659313"/>
            <a:chExt cx="1692008" cy="3045196"/>
          </a:xfrm>
        </p:grpSpPr>
        <p:grpSp>
          <p:nvGrpSpPr>
            <p:cNvPr id="26638" name="Group 46"/>
            <p:cNvGrpSpPr>
              <a:grpSpLocks/>
            </p:cNvGrpSpPr>
            <p:nvPr/>
          </p:nvGrpSpPr>
          <p:grpSpPr bwMode="auto">
            <a:xfrm>
              <a:off x="571472" y="3357375"/>
              <a:ext cx="1692008" cy="1347134"/>
              <a:chOff x="571472" y="3357375"/>
              <a:chExt cx="1692008" cy="1347134"/>
            </a:xfrm>
          </p:grpSpPr>
          <p:sp>
            <p:nvSpPr>
              <p:cNvPr id="17" name="Rectangle 16"/>
              <p:cNvSpPr/>
              <p:nvPr/>
            </p:nvSpPr>
            <p:spPr>
              <a:xfrm>
                <a:off x="571472" y="3643031"/>
                <a:ext cx="1643074" cy="1061478"/>
              </a:xfrm>
              <a:prstGeom prst="rect">
                <a:avLst/>
              </a:prstGeom>
            </p:spPr>
            <p:txBody>
              <a:bodyPr>
                <a:spAutoFit/>
              </a:bodyPr>
              <a:lstStyle/>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18" name="Rectangle 17"/>
              <p:cNvSpPr/>
              <p:nvPr/>
            </p:nvSpPr>
            <p:spPr>
              <a:xfrm>
                <a:off x="847699" y="3357375"/>
                <a:ext cx="1415781" cy="276907"/>
              </a:xfrm>
              <a:prstGeom prst="rect">
                <a:avLst/>
              </a:prstGeom>
            </p:spPr>
            <p:txBody>
              <a:bodyPr wrap="none">
                <a:spAutoFit/>
              </a:body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sp>
          <p:nvSpPr>
            <p:cNvPr id="8" name="Rectangle 7"/>
            <p:cNvSpPr/>
            <p:nvPr/>
          </p:nvSpPr>
          <p:spPr>
            <a:xfrm rot="2700000">
              <a:off x="944726" y="1659125"/>
              <a:ext cx="1114056" cy="1114432"/>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bg1">
                    <a:lumMod val="95000"/>
                  </a:schemeClr>
                </a:solidFill>
              </a:endParaRPr>
            </a:p>
          </p:txBody>
        </p:sp>
        <p:sp>
          <p:nvSpPr>
            <p:cNvPr id="13" name="Rectangle 12"/>
            <p:cNvSpPr/>
            <p:nvPr/>
          </p:nvSpPr>
          <p:spPr>
            <a:xfrm rot="2700000">
              <a:off x="507366" y="2604339"/>
              <a:ext cx="1112470" cy="101601"/>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bg1">
                    <a:lumMod val="95000"/>
                  </a:schemeClr>
                </a:solidFill>
              </a:endParaRPr>
            </a:p>
          </p:txBody>
        </p:sp>
        <p:sp>
          <p:nvSpPr>
            <p:cNvPr id="37" name="AutoShape 28"/>
            <p:cNvSpPr>
              <a:spLocks/>
            </p:cNvSpPr>
            <p:nvPr/>
          </p:nvSpPr>
          <p:spPr bwMode="auto">
            <a:xfrm>
              <a:off x="1285852" y="2000512"/>
              <a:ext cx="366715" cy="36659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grpSp>
      <p:grpSp>
        <p:nvGrpSpPr>
          <p:cNvPr id="40" name="Group 57"/>
          <p:cNvGrpSpPr>
            <a:grpSpLocks/>
          </p:cNvGrpSpPr>
          <p:nvPr/>
        </p:nvGrpSpPr>
        <p:grpSpPr bwMode="auto">
          <a:xfrm>
            <a:off x="2554288" y="1658938"/>
            <a:ext cx="1731962" cy="3046204"/>
            <a:chOff x="2554002" y="1659314"/>
            <a:chExt cx="1732246" cy="3045194"/>
          </a:xfrm>
        </p:grpSpPr>
        <p:grpSp>
          <p:nvGrpSpPr>
            <p:cNvPr id="26632" name="Group 47"/>
            <p:cNvGrpSpPr>
              <a:grpSpLocks/>
            </p:cNvGrpSpPr>
            <p:nvPr/>
          </p:nvGrpSpPr>
          <p:grpSpPr bwMode="auto">
            <a:xfrm>
              <a:off x="2642917" y="3357376"/>
              <a:ext cx="1643331" cy="1347132"/>
              <a:chOff x="2642917" y="3357376"/>
              <a:chExt cx="1643331" cy="1347132"/>
            </a:xfrm>
          </p:grpSpPr>
          <p:sp>
            <p:nvSpPr>
              <p:cNvPr id="19" name="Rectangle 18"/>
              <p:cNvSpPr/>
              <p:nvPr/>
            </p:nvSpPr>
            <p:spPr>
              <a:xfrm>
                <a:off x="2642917" y="3643031"/>
                <a:ext cx="1643331" cy="1061477"/>
              </a:xfrm>
              <a:prstGeom prst="rect">
                <a:avLst/>
              </a:prstGeom>
            </p:spPr>
            <p:txBody>
              <a:bodyPr>
                <a:spAutoFit/>
              </a:bodyPr>
              <a:lstStyle/>
              <a:p>
                <a:r>
                  <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9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20" name="Rectangle 19"/>
              <p:cNvSpPr/>
              <p:nvPr/>
            </p:nvSpPr>
            <p:spPr>
              <a:xfrm>
                <a:off x="2760411" y="3357376"/>
                <a:ext cx="1416004" cy="276907"/>
              </a:xfrm>
              <a:prstGeom prst="rect">
                <a:avLst/>
              </a:prstGeom>
            </p:spPr>
            <p:txBody>
              <a:bodyPr wrap="none">
                <a:spAutoFit/>
              </a:body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sp>
          <p:nvSpPr>
            <p:cNvPr id="9" name="Rectangle 8"/>
            <p:cNvSpPr/>
            <p:nvPr/>
          </p:nvSpPr>
          <p:spPr>
            <a:xfrm rot="2700000">
              <a:off x="2986149" y="1659038"/>
              <a:ext cx="1114056" cy="1114608"/>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bg1">
                    <a:lumMod val="95000"/>
                  </a:schemeClr>
                </a:solidFill>
              </a:endParaRPr>
            </a:p>
          </p:txBody>
        </p:sp>
        <p:sp>
          <p:nvSpPr>
            <p:cNvPr id="14" name="Rectangle 13"/>
            <p:cNvSpPr/>
            <p:nvPr/>
          </p:nvSpPr>
          <p:spPr>
            <a:xfrm rot="2700000">
              <a:off x="3062903" y="1231348"/>
              <a:ext cx="95218" cy="1113019"/>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bg1">
                    <a:lumMod val="95000"/>
                  </a:schemeClr>
                </a:solidFill>
              </a:endParaRPr>
            </a:p>
          </p:txBody>
        </p:sp>
        <p:sp>
          <p:nvSpPr>
            <p:cNvPr id="38" name="AutoShape 100"/>
            <p:cNvSpPr>
              <a:spLocks/>
            </p:cNvSpPr>
            <p:nvPr/>
          </p:nvSpPr>
          <p:spPr bwMode="auto">
            <a:xfrm>
              <a:off x="3357409" y="2000513"/>
              <a:ext cx="320728" cy="36659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6750"/>
                  </a:moveTo>
                  <a:lnTo>
                    <a:pt x="1542" y="6750"/>
                  </a:lnTo>
                  <a:lnTo>
                    <a:pt x="1542" y="4725"/>
                  </a:lnTo>
                  <a:lnTo>
                    <a:pt x="20057" y="4725"/>
                  </a:lnTo>
                  <a:cubicBezTo>
                    <a:pt x="20057" y="4725"/>
                    <a:pt x="20057" y="6750"/>
                    <a:pt x="20057" y="6750"/>
                  </a:cubicBezTo>
                  <a:close/>
                  <a:moveTo>
                    <a:pt x="17485" y="10124"/>
                  </a:moveTo>
                  <a:lnTo>
                    <a:pt x="4113" y="10124"/>
                  </a:lnTo>
                  <a:lnTo>
                    <a:pt x="3857" y="8100"/>
                  </a:lnTo>
                  <a:lnTo>
                    <a:pt x="17742" y="8100"/>
                  </a:lnTo>
                  <a:cubicBezTo>
                    <a:pt x="17742" y="8100"/>
                    <a:pt x="17485" y="10124"/>
                    <a:pt x="17485" y="10124"/>
                  </a:cubicBezTo>
                  <a:close/>
                  <a:moveTo>
                    <a:pt x="16542" y="17549"/>
                  </a:moveTo>
                  <a:lnTo>
                    <a:pt x="5057" y="17549"/>
                  </a:lnTo>
                  <a:lnTo>
                    <a:pt x="4199" y="10800"/>
                  </a:lnTo>
                  <a:lnTo>
                    <a:pt x="17399" y="10800"/>
                  </a:lnTo>
                  <a:cubicBezTo>
                    <a:pt x="17399" y="10800"/>
                    <a:pt x="16542" y="17549"/>
                    <a:pt x="16542" y="17549"/>
                  </a:cubicBezTo>
                  <a:close/>
                  <a:moveTo>
                    <a:pt x="5400" y="20249"/>
                  </a:moveTo>
                  <a:lnTo>
                    <a:pt x="5142" y="18225"/>
                  </a:lnTo>
                  <a:lnTo>
                    <a:pt x="16456" y="18225"/>
                  </a:lnTo>
                  <a:lnTo>
                    <a:pt x="16200" y="20249"/>
                  </a:lnTo>
                  <a:cubicBezTo>
                    <a:pt x="16200" y="20249"/>
                    <a:pt x="5400" y="20249"/>
                    <a:pt x="5400" y="20249"/>
                  </a:cubicBezTo>
                  <a:close/>
                  <a:moveTo>
                    <a:pt x="3857" y="1350"/>
                  </a:moveTo>
                  <a:lnTo>
                    <a:pt x="17742" y="1350"/>
                  </a:lnTo>
                  <a:lnTo>
                    <a:pt x="18514" y="3375"/>
                  </a:lnTo>
                  <a:lnTo>
                    <a:pt x="3085" y="3375"/>
                  </a:lnTo>
                  <a:cubicBezTo>
                    <a:pt x="3085" y="3375"/>
                    <a:pt x="3857" y="1350"/>
                    <a:pt x="3857" y="1350"/>
                  </a:cubicBezTo>
                  <a:close/>
                  <a:moveTo>
                    <a:pt x="20143" y="3389"/>
                  </a:moveTo>
                  <a:lnTo>
                    <a:pt x="19205" y="922"/>
                  </a:lnTo>
                  <a:cubicBezTo>
                    <a:pt x="18996" y="371"/>
                    <a:pt x="18407" y="0"/>
                    <a:pt x="17742" y="0"/>
                  </a:cubicBezTo>
                  <a:lnTo>
                    <a:pt x="3857" y="0"/>
                  </a:lnTo>
                  <a:cubicBezTo>
                    <a:pt x="3192" y="0"/>
                    <a:pt x="2603" y="371"/>
                    <a:pt x="2393" y="922"/>
                  </a:cubicBezTo>
                  <a:lnTo>
                    <a:pt x="1448" y="3391"/>
                  </a:lnTo>
                  <a:cubicBezTo>
                    <a:pt x="643" y="3436"/>
                    <a:pt x="0" y="4008"/>
                    <a:pt x="0" y="4725"/>
                  </a:cubicBezTo>
                  <a:lnTo>
                    <a:pt x="0" y="6750"/>
                  </a:lnTo>
                  <a:cubicBezTo>
                    <a:pt x="0" y="7495"/>
                    <a:pt x="690" y="8100"/>
                    <a:pt x="1542" y="8100"/>
                  </a:cubicBezTo>
                  <a:lnTo>
                    <a:pt x="2340" y="8100"/>
                  </a:lnTo>
                  <a:cubicBezTo>
                    <a:pt x="2340" y="8150"/>
                    <a:pt x="2317" y="8198"/>
                    <a:pt x="2323" y="8249"/>
                  </a:cubicBezTo>
                  <a:lnTo>
                    <a:pt x="3866" y="20398"/>
                  </a:lnTo>
                  <a:cubicBezTo>
                    <a:pt x="3953" y="21082"/>
                    <a:pt x="4614" y="21599"/>
                    <a:pt x="5400" y="21599"/>
                  </a:cubicBezTo>
                  <a:lnTo>
                    <a:pt x="16200" y="21599"/>
                  </a:lnTo>
                  <a:cubicBezTo>
                    <a:pt x="16986" y="21599"/>
                    <a:pt x="17646" y="21082"/>
                    <a:pt x="17732" y="20398"/>
                  </a:cubicBezTo>
                  <a:lnTo>
                    <a:pt x="19275" y="8249"/>
                  </a:lnTo>
                  <a:cubicBezTo>
                    <a:pt x="19282" y="8198"/>
                    <a:pt x="19258" y="8150"/>
                    <a:pt x="19258" y="8100"/>
                  </a:cubicBezTo>
                  <a:lnTo>
                    <a:pt x="20057" y="8100"/>
                  </a:lnTo>
                  <a:cubicBezTo>
                    <a:pt x="20908" y="8100"/>
                    <a:pt x="21600" y="7495"/>
                    <a:pt x="21600" y="6750"/>
                  </a:cubicBezTo>
                  <a:lnTo>
                    <a:pt x="21600" y="4725"/>
                  </a:lnTo>
                  <a:cubicBezTo>
                    <a:pt x="21600" y="4006"/>
                    <a:pt x="20952" y="3431"/>
                    <a:pt x="20143" y="338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082" eaLnBrk="1" fontAlgn="auto" hangingPunct="1">
                <a:spcBef>
                  <a:spcPts val="0"/>
                </a:spcBef>
                <a:spcAft>
                  <a:spcPts val="0"/>
                </a:spcAft>
                <a:defRPr/>
              </a:pPr>
              <a:endParaRPr lang="en-US" sz="3200" dirty="0">
                <a:solidFill>
                  <a:schemeClr val="bg1">
                    <a:lumMod val="95000"/>
                  </a:schemeClr>
                </a:solidFill>
                <a:effectLst>
                  <a:outerShdw blurRad="38100" dist="38100" dir="2700000" algn="tl">
                    <a:srgbClr val="000000"/>
                  </a:outerShdw>
                </a:effectLst>
                <a:ea typeface="+mn-ea"/>
              </a:endParaRPr>
            </a:p>
          </p:txBody>
        </p:sp>
      </p:grpSp>
      <p:sp>
        <p:nvSpPr>
          <p:cNvPr id="42"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43"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1"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p:tgtEl>
                                          <p:spTgt spid="42"/>
                                        </p:tgtEl>
                                        <p:attrNameLst>
                                          <p:attrName>ppt_y</p:attrName>
                                        </p:attrNameLst>
                                      </p:cBhvr>
                                      <p:tavLst>
                                        <p:tav tm="0">
                                          <p:val>
                                            <p:strVal val="#ppt_y-#ppt_h*1.125000"/>
                                          </p:val>
                                        </p:tav>
                                        <p:tav tm="100000">
                                          <p:val>
                                            <p:strVal val="#ppt_y"/>
                                          </p:val>
                                        </p:tav>
                                      </p:tavLst>
                                    </p:anim>
                                    <p:animEffect transition="in" filter="wipe(down)">
                                      <p:cBhvr>
                                        <p:cTn id="8" dur="500"/>
                                        <p:tgtEl>
                                          <p:spTgt spid="42"/>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500"/>
                                        <p:tgtEl>
                                          <p:spTgt spid="43"/>
                                        </p:tgtEl>
                                        <p:attrNameLst>
                                          <p:attrName>ppt_y</p:attrName>
                                        </p:attrNameLst>
                                      </p:cBhvr>
                                      <p:tavLst>
                                        <p:tav tm="0">
                                          <p:val>
                                            <p:strVal val="#ppt_y-#ppt_h*1.125000"/>
                                          </p:val>
                                        </p:tav>
                                        <p:tav tm="100000">
                                          <p:val>
                                            <p:strVal val="#ppt_y"/>
                                          </p:val>
                                        </p:tav>
                                      </p:tavLst>
                                    </p:anim>
                                    <p:animEffect transition="in" filter="wipe(down)">
                                      <p:cBhvr>
                                        <p:cTn id="12" dur="500"/>
                                        <p:tgtEl>
                                          <p:spTgt spid="43"/>
                                        </p:tgtEl>
                                      </p:cBhvr>
                                    </p:animEffect>
                                  </p:childTnLst>
                                </p:cTn>
                              </p:par>
                            </p:childTnLst>
                          </p:cTn>
                        </p:par>
                        <p:par>
                          <p:cTn id="13" fill="hold" nodeType="afterGroup">
                            <p:stCondLst>
                              <p:cond delay="500"/>
                            </p:stCondLst>
                            <p:childTnLst>
                              <p:par>
                                <p:cTn id="14" presetID="12" presetClass="entr" presetSubtype="1"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slide(fromTop)">
                                      <p:cBhvr>
                                        <p:cTn id="16" dur="500"/>
                                        <p:tgtEl>
                                          <p:spTgt spid="12"/>
                                        </p:tgtEl>
                                      </p:cBhvr>
                                    </p:animEffect>
                                  </p:childTnLst>
                                </p:cTn>
                              </p:par>
                            </p:childTnLst>
                          </p:cTn>
                        </p:par>
                        <p:par>
                          <p:cTn id="17" fill="hold" nodeType="afterGroup">
                            <p:stCondLst>
                              <p:cond delay="1000"/>
                            </p:stCondLst>
                            <p:childTnLst>
                              <p:par>
                                <p:cTn id="18" presetID="12" presetClass="entr" presetSubtype="1" fill="hold" nodeType="after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slide(fromTop)">
                                      <p:cBhvr>
                                        <p:cTn id="20" dur="500"/>
                                        <p:tgtEl>
                                          <p:spTgt spid="40"/>
                                        </p:tgtEl>
                                      </p:cBhvr>
                                    </p:animEffect>
                                  </p:childTnLst>
                                </p:cTn>
                              </p:par>
                            </p:childTnLst>
                          </p:cTn>
                        </p:par>
                        <p:par>
                          <p:cTn id="21" fill="hold" nodeType="afterGroup">
                            <p:stCondLst>
                              <p:cond delay="1500"/>
                            </p:stCondLst>
                            <p:childTnLst>
                              <p:par>
                                <p:cTn id="22" presetID="12" presetClass="entr" presetSubtype="1" fill="hold" nodeType="after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slide(fromTop)">
                                      <p:cBhvr>
                                        <p:cTn id="24" dur="500"/>
                                        <p:tgtEl>
                                          <p:spTgt spid="47"/>
                                        </p:tgtEl>
                                      </p:cBhvr>
                                    </p:animEffect>
                                  </p:childTnLst>
                                </p:cTn>
                              </p:par>
                            </p:childTnLst>
                          </p:cTn>
                        </p:par>
                        <p:par>
                          <p:cTn id="25" fill="hold" nodeType="afterGroup">
                            <p:stCondLst>
                              <p:cond delay="2000"/>
                            </p:stCondLst>
                            <p:childTnLst>
                              <p:par>
                                <p:cTn id="26" presetID="12" presetClass="entr" presetSubtype="1"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slide(fromTop)">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 name="组合 106"/>
          <p:cNvGrpSpPr/>
          <p:nvPr/>
        </p:nvGrpSpPr>
        <p:grpSpPr>
          <a:xfrm>
            <a:off x="441125" y="528320"/>
            <a:ext cx="8239259" cy="0"/>
            <a:chOff x="600676" y="678668"/>
            <a:chExt cx="10985679" cy="0"/>
          </a:xfrm>
        </p:grpSpPr>
        <p:cxnSp>
          <p:nvCxnSpPr>
            <p:cNvPr id="3" name="直接连接符 2"/>
            <p:cNvCxnSpPr/>
            <p:nvPr/>
          </p:nvCxnSpPr>
          <p:spPr>
            <a:xfrm>
              <a:off x="600676" y="678668"/>
              <a:ext cx="4803820" cy="0"/>
            </a:xfrm>
            <a:prstGeom prst="line">
              <a:avLst/>
            </a:prstGeom>
            <a:ln w="28575">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6782535" y="678668"/>
              <a:ext cx="4803820" cy="0"/>
            </a:xfrm>
            <a:prstGeom prst="line">
              <a:avLst/>
            </a:prstGeom>
            <a:ln w="28575">
              <a:solidFill>
                <a:schemeClr val="bg1"/>
              </a:solidFill>
              <a:prstDash val="sysDot"/>
            </a:ln>
          </p:spPr>
          <p:style>
            <a:lnRef idx="1">
              <a:schemeClr val="accent1"/>
            </a:lnRef>
            <a:fillRef idx="0">
              <a:schemeClr val="accent1"/>
            </a:fillRef>
            <a:effectRef idx="0">
              <a:schemeClr val="accent1"/>
            </a:effectRef>
            <a:fontRef idx="minor">
              <a:schemeClr val="tx1"/>
            </a:fontRef>
          </p:style>
        </p:cxnSp>
      </p:grpSp>
      <p:grpSp>
        <p:nvGrpSpPr>
          <p:cNvPr id="7" name="组合 6"/>
          <p:cNvGrpSpPr/>
          <p:nvPr/>
        </p:nvGrpSpPr>
        <p:grpSpPr>
          <a:xfrm>
            <a:off x="4046473" y="22532"/>
            <a:ext cx="1011452" cy="1011576"/>
            <a:chOff x="3276601" y="1276192"/>
            <a:chExt cx="2590799" cy="2591116"/>
          </a:xfrm>
          <a:solidFill>
            <a:schemeClr val="bg1"/>
          </a:solidFill>
        </p:grpSpPr>
        <p:sp>
          <p:nvSpPr>
            <p:cNvPr id="8" name="矩形 7"/>
            <p:cNvSpPr/>
            <p:nvPr/>
          </p:nvSpPr>
          <p:spPr>
            <a:xfrm rot="16200000">
              <a:off x="3324853" y="251813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 name="矩形 8"/>
            <p:cNvSpPr/>
            <p:nvPr/>
          </p:nvSpPr>
          <p:spPr>
            <a:xfrm rot="16418182">
              <a:off x="3327353" y="243935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 name="矩形 9"/>
            <p:cNvSpPr/>
            <p:nvPr/>
          </p:nvSpPr>
          <p:spPr>
            <a:xfrm rot="16636364">
              <a:off x="3334846" y="2360895"/>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1" name="矩形 10"/>
            <p:cNvSpPr/>
            <p:nvPr/>
          </p:nvSpPr>
          <p:spPr>
            <a:xfrm rot="16854545">
              <a:off x="3347299" y="228306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2" name="矩形 11"/>
            <p:cNvSpPr/>
            <p:nvPr/>
          </p:nvSpPr>
          <p:spPr>
            <a:xfrm rot="17072727">
              <a:off x="3364664" y="2206185"/>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3" name="矩形 12"/>
            <p:cNvSpPr/>
            <p:nvPr/>
          </p:nvSpPr>
          <p:spPr>
            <a:xfrm rot="17290909">
              <a:off x="3386869" y="213056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4" name="矩形 13"/>
            <p:cNvSpPr/>
            <p:nvPr/>
          </p:nvSpPr>
          <p:spPr>
            <a:xfrm rot="17509091">
              <a:off x="3413827" y="2056494"/>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5" name="矩形 14"/>
            <p:cNvSpPr/>
            <p:nvPr/>
          </p:nvSpPr>
          <p:spPr>
            <a:xfrm rot="17727273">
              <a:off x="3445428" y="1984288"/>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6" name="矩形 15"/>
            <p:cNvSpPr/>
            <p:nvPr/>
          </p:nvSpPr>
          <p:spPr>
            <a:xfrm rot="17945455">
              <a:off x="3481544" y="191423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7" name="矩形 16"/>
            <p:cNvSpPr/>
            <p:nvPr/>
          </p:nvSpPr>
          <p:spPr>
            <a:xfrm rot="18163636">
              <a:off x="3522031" y="184660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8" name="矩形 17"/>
            <p:cNvSpPr/>
            <p:nvPr/>
          </p:nvSpPr>
          <p:spPr>
            <a:xfrm rot="18381818">
              <a:off x="3566726" y="1781685"/>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9" name="矩形 18"/>
            <p:cNvSpPr/>
            <p:nvPr/>
          </p:nvSpPr>
          <p:spPr>
            <a:xfrm rot="18600000">
              <a:off x="3615448" y="171973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0" name="矩形 19"/>
            <p:cNvSpPr/>
            <p:nvPr/>
          </p:nvSpPr>
          <p:spPr>
            <a:xfrm rot="18818182">
              <a:off x="3668002" y="1660988"/>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1" name="矩形 20"/>
            <p:cNvSpPr/>
            <p:nvPr/>
          </p:nvSpPr>
          <p:spPr>
            <a:xfrm rot="19036364">
              <a:off x="3724176" y="1605699"/>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2" name="矩形 21"/>
            <p:cNvSpPr/>
            <p:nvPr/>
          </p:nvSpPr>
          <p:spPr>
            <a:xfrm rot="19254546">
              <a:off x="3783743" y="1554085"/>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3" name="矩形 22"/>
            <p:cNvSpPr/>
            <p:nvPr/>
          </p:nvSpPr>
          <p:spPr>
            <a:xfrm rot="19472727">
              <a:off x="3846463" y="150635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4" name="矩形 23"/>
            <p:cNvSpPr/>
            <p:nvPr/>
          </p:nvSpPr>
          <p:spPr>
            <a:xfrm rot="19690909">
              <a:off x="3912085" y="146269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5" name="矩形 24"/>
            <p:cNvSpPr/>
            <p:nvPr/>
          </p:nvSpPr>
          <p:spPr>
            <a:xfrm rot="19909091">
              <a:off x="3980343" y="142328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6" name="矩形 25"/>
            <p:cNvSpPr/>
            <p:nvPr/>
          </p:nvSpPr>
          <p:spPr>
            <a:xfrm rot="20127273">
              <a:off x="4050964" y="138828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7" name="矩形 26"/>
            <p:cNvSpPr/>
            <p:nvPr/>
          </p:nvSpPr>
          <p:spPr>
            <a:xfrm rot="20345455">
              <a:off x="4123664" y="135783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8" name="矩形 27"/>
            <p:cNvSpPr/>
            <p:nvPr/>
          </p:nvSpPr>
          <p:spPr>
            <a:xfrm rot="20563636">
              <a:off x="4198147" y="133205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9" name="矩形 28"/>
            <p:cNvSpPr/>
            <p:nvPr/>
          </p:nvSpPr>
          <p:spPr>
            <a:xfrm rot="20781818">
              <a:off x="4274115" y="1311049"/>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0" name="矩形 29"/>
            <p:cNvSpPr/>
            <p:nvPr/>
          </p:nvSpPr>
          <p:spPr>
            <a:xfrm rot="21000000">
              <a:off x="4351263" y="129490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1" name="矩形 30"/>
            <p:cNvSpPr/>
            <p:nvPr/>
          </p:nvSpPr>
          <p:spPr>
            <a:xfrm rot="21218182">
              <a:off x="4429280" y="1283689"/>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2" name="矩形 31"/>
            <p:cNvSpPr/>
            <p:nvPr/>
          </p:nvSpPr>
          <p:spPr>
            <a:xfrm rot="21436364">
              <a:off x="4507850" y="1277443"/>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3" name="矩形 32"/>
            <p:cNvSpPr/>
            <p:nvPr/>
          </p:nvSpPr>
          <p:spPr>
            <a:xfrm rot="54546">
              <a:off x="4586658" y="127619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4" name="矩形 33"/>
            <p:cNvSpPr/>
            <p:nvPr/>
          </p:nvSpPr>
          <p:spPr>
            <a:xfrm rot="272727">
              <a:off x="4665388" y="127994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5" name="矩形 34"/>
            <p:cNvSpPr/>
            <p:nvPr/>
          </p:nvSpPr>
          <p:spPr>
            <a:xfrm rot="490909">
              <a:off x="4743721" y="1288679"/>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6" name="矩形 35"/>
            <p:cNvSpPr/>
            <p:nvPr/>
          </p:nvSpPr>
          <p:spPr>
            <a:xfrm rot="709091">
              <a:off x="4821341" y="130236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7" name="矩形 36"/>
            <p:cNvSpPr/>
            <p:nvPr/>
          </p:nvSpPr>
          <p:spPr>
            <a:xfrm rot="927273">
              <a:off x="4897938" y="1320948"/>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8" name="矩形 37"/>
            <p:cNvSpPr/>
            <p:nvPr/>
          </p:nvSpPr>
          <p:spPr>
            <a:xfrm rot="1145455">
              <a:off x="4973203" y="134435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39" name="矩形 38"/>
            <p:cNvSpPr/>
            <p:nvPr/>
          </p:nvSpPr>
          <p:spPr>
            <a:xfrm rot="1363637">
              <a:off x="5046831" y="137248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0" name="矩形 39"/>
            <p:cNvSpPr/>
            <p:nvPr/>
          </p:nvSpPr>
          <p:spPr>
            <a:xfrm rot="1581818">
              <a:off x="5118526" y="140522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1" name="矩形 40"/>
            <p:cNvSpPr/>
            <p:nvPr/>
          </p:nvSpPr>
          <p:spPr>
            <a:xfrm rot="1800000">
              <a:off x="5188001" y="144244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2" name="矩形 41"/>
            <p:cNvSpPr/>
            <p:nvPr/>
          </p:nvSpPr>
          <p:spPr>
            <a:xfrm rot="2018182">
              <a:off x="5254975" y="148400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3" name="矩形 42"/>
            <p:cNvSpPr/>
            <p:nvPr/>
          </p:nvSpPr>
          <p:spPr>
            <a:xfrm rot="2236364">
              <a:off x="5319178" y="152972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4" name="矩形 43"/>
            <p:cNvSpPr/>
            <p:nvPr/>
          </p:nvSpPr>
          <p:spPr>
            <a:xfrm rot="2454545">
              <a:off x="5380353" y="1579419"/>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5" name="矩形 44"/>
            <p:cNvSpPr/>
            <p:nvPr/>
          </p:nvSpPr>
          <p:spPr>
            <a:xfrm rot="2672727">
              <a:off x="5438252" y="1632898"/>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6" name="矩形 45"/>
            <p:cNvSpPr/>
            <p:nvPr/>
          </p:nvSpPr>
          <p:spPr>
            <a:xfrm rot="2890909">
              <a:off x="5492643" y="168994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7" name="矩形 46"/>
            <p:cNvSpPr/>
            <p:nvPr/>
          </p:nvSpPr>
          <p:spPr>
            <a:xfrm rot="3109091">
              <a:off x="5543307" y="175032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8" name="矩形 47"/>
            <p:cNvSpPr/>
            <p:nvPr/>
          </p:nvSpPr>
          <p:spPr>
            <a:xfrm rot="3327273">
              <a:off x="5590039" y="181379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9" name="矩形 48"/>
            <p:cNvSpPr/>
            <p:nvPr/>
          </p:nvSpPr>
          <p:spPr>
            <a:xfrm rot="3545455">
              <a:off x="5632651" y="188009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0" name="矩形 49"/>
            <p:cNvSpPr/>
            <p:nvPr/>
          </p:nvSpPr>
          <p:spPr>
            <a:xfrm rot="3763637">
              <a:off x="5670973" y="1948973"/>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1" name="矩形 50"/>
            <p:cNvSpPr/>
            <p:nvPr/>
          </p:nvSpPr>
          <p:spPr>
            <a:xfrm rot="3981819">
              <a:off x="5704849" y="202014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2" name="矩形 51"/>
            <p:cNvSpPr/>
            <p:nvPr/>
          </p:nvSpPr>
          <p:spPr>
            <a:xfrm rot="4200000">
              <a:off x="5734142" y="2093313"/>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3" name="矩形 52"/>
            <p:cNvSpPr/>
            <p:nvPr/>
          </p:nvSpPr>
          <p:spPr>
            <a:xfrm rot="4418182">
              <a:off x="5758737" y="216819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4" name="矩形 53"/>
            <p:cNvSpPr/>
            <p:nvPr/>
          </p:nvSpPr>
          <p:spPr>
            <a:xfrm rot="4636364">
              <a:off x="5778531" y="2244489"/>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5" name="矩形 54"/>
            <p:cNvSpPr/>
            <p:nvPr/>
          </p:nvSpPr>
          <p:spPr>
            <a:xfrm rot="4854546">
              <a:off x="5793448" y="2321883"/>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6" name="矩形 55"/>
            <p:cNvSpPr/>
            <p:nvPr/>
          </p:nvSpPr>
          <p:spPr>
            <a:xfrm rot="5072727">
              <a:off x="5803426" y="240006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7" name="矩形 56"/>
            <p:cNvSpPr/>
            <p:nvPr/>
          </p:nvSpPr>
          <p:spPr>
            <a:xfrm rot="5290909">
              <a:off x="5808424" y="247872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8" name="矩形 57"/>
            <p:cNvSpPr/>
            <p:nvPr/>
          </p:nvSpPr>
          <p:spPr>
            <a:xfrm rot="5509091">
              <a:off x="5808424" y="255754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9" name="矩形 58"/>
            <p:cNvSpPr/>
            <p:nvPr/>
          </p:nvSpPr>
          <p:spPr>
            <a:xfrm rot="5727273">
              <a:off x="5803426" y="263620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0" name="矩形 59"/>
            <p:cNvSpPr/>
            <p:nvPr/>
          </p:nvSpPr>
          <p:spPr>
            <a:xfrm rot="5945455">
              <a:off x="5793448" y="271439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1" name="矩形 60"/>
            <p:cNvSpPr/>
            <p:nvPr/>
          </p:nvSpPr>
          <p:spPr>
            <a:xfrm rot="6163637">
              <a:off x="5778531" y="2791784"/>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2" name="矩形 61"/>
            <p:cNvSpPr/>
            <p:nvPr/>
          </p:nvSpPr>
          <p:spPr>
            <a:xfrm rot="6381819">
              <a:off x="5758737" y="286807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3" name="矩形 62"/>
            <p:cNvSpPr/>
            <p:nvPr/>
          </p:nvSpPr>
          <p:spPr>
            <a:xfrm rot="6600000">
              <a:off x="5734142" y="294296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4" name="矩形 63"/>
            <p:cNvSpPr/>
            <p:nvPr/>
          </p:nvSpPr>
          <p:spPr>
            <a:xfrm rot="6818182">
              <a:off x="5704849" y="301613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5" name="矩形 64"/>
            <p:cNvSpPr/>
            <p:nvPr/>
          </p:nvSpPr>
          <p:spPr>
            <a:xfrm rot="7036364">
              <a:off x="5670973" y="308730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6" name="矩形 65"/>
            <p:cNvSpPr/>
            <p:nvPr/>
          </p:nvSpPr>
          <p:spPr>
            <a:xfrm rot="7254546">
              <a:off x="5632651" y="315617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7" name="矩形 66"/>
            <p:cNvSpPr/>
            <p:nvPr/>
          </p:nvSpPr>
          <p:spPr>
            <a:xfrm rot="7472727">
              <a:off x="5590039" y="322248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8" name="矩形 67"/>
            <p:cNvSpPr/>
            <p:nvPr/>
          </p:nvSpPr>
          <p:spPr>
            <a:xfrm rot="7690909">
              <a:off x="5543307" y="328595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69" name="矩形 68"/>
            <p:cNvSpPr/>
            <p:nvPr/>
          </p:nvSpPr>
          <p:spPr>
            <a:xfrm rot="7909091">
              <a:off x="5492643" y="334633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0" name="矩形 69"/>
            <p:cNvSpPr/>
            <p:nvPr/>
          </p:nvSpPr>
          <p:spPr>
            <a:xfrm rot="8127274">
              <a:off x="5438252" y="3403374"/>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1" name="矩形 70"/>
            <p:cNvSpPr/>
            <p:nvPr/>
          </p:nvSpPr>
          <p:spPr>
            <a:xfrm rot="8345455">
              <a:off x="5380353" y="345685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2" name="矩形 71"/>
            <p:cNvSpPr/>
            <p:nvPr/>
          </p:nvSpPr>
          <p:spPr>
            <a:xfrm rot="8563637">
              <a:off x="5319178" y="350655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3" name="矩形 72"/>
            <p:cNvSpPr/>
            <p:nvPr/>
          </p:nvSpPr>
          <p:spPr>
            <a:xfrm rot="8781819">
              <a:off x="5254975" y="355227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4" name="矩形 73"/>
            <p:cNvSpPr/>
            <p:nvPr/>
          </p:nvSpPr>
          <p:spPr>
            <a:xfrm rot="9000000">
              <a:off x="5188001" y="359382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5" name="矩形 74"/>
            <p:cNvSpPr/>
            <p:nvPr/>
          </p:nvSpPr>
          <p:spPr>
            <a:xfrm rot="9218182">
              <a:off x="5118525" y="363105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6" name="矩形 75"/>
            <p:cNvSpPr/>
            <p:nvPr/>
          </p:nvSpPr>
          <p:spPr>
            <a:xfrm rot="9436364">
              <a:off x="5046831" y="3663793"/>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7" name="矩形 76"/>
            <p:cNvSpPr/>
            <p:nvPr/>
          </p:nvSpPr>
          <p:spPr>
            <a:xfrm rot="9654546">
              <a:off x="4973202" y="369192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8" name="矩形 77"/>
            <p:cNvSpPr/>
            <p:nvPr/>
          </p:nvSpPr>
          <p:spPr>
            <a:xfrm rot="9872727">
              <a:off x="4897938" y="3715325"/>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79" name="矩形 78"/>
            <p:cNvSpPr/>
            <p:nvPr/>
          </p:nvSpPr>
          <p:spPr>
            <a:xfrm rot="10090909">
              <a:off x="4821341" y="373390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0" name="矩形 79"/>
            <p:cNvSpPr/>
            <p:nvPr/>
          </p:nvSpPr>
          <p:spPr>
            <a:xfrm rot="10309091">
              <a:off x="4743721" y="3747593"/>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1" name="矩形 80"/>
            <p:cNvSpPr/>
            <p:nvPr/>
          </p:nvSpPr>
          <p:spPr>
            <a:xfrm rot="10527274">
              <a:off x="4665388" y="375633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2" name="矩形 81"/>
            <p:cNvSpPr/>
            <p:nvPr/>
          </p:nvSpPr>
          <p:spPr>
            <a:xfrm rot="10745455">
              <a:off x="4586658" y="376008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3" name="矩形 82"/>
            <p:cNvSpPr/>
            <p:nvPr/>
          </p:nvSpPr>
          <p:spPr>
            <a:xfrm rot="10963638">
              <a:off x="4507850" y="3758829"/>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4" name="矩形 83"/>
            <p:cNvSpPr/>
            <p:nvPr/>
          </p:nvSpPr>
          <p:spPr>
            <a:xfrm rot="11181819">
              <a:off x="4429279" y="3752583"/>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5" name="矩形 84"/>
            <p:cNvSpPr/>
            <p:nvPr/>
          </p:nvSpPr>
          <p:spPr>
            <a:xfrm rot="11400000">
              <a:off x="4351263" y="374136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6" name="矩形 85"/>
            <p:cNvSpPr/>
            <p:nvPr/>
          </p:nvSpPr>
          <p:spPr>
            <a:xfrm rot="11618183">
              <a:off x="4274115" y="3725224"/>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7" name="矩形 86"/>
            <p:cNvSpPr/>
            <p:nvPr/>
          </p:nvSpPr>
          <p:spPr>
            <a:xfrm rot="11836364">
              <a:off x="4198147" y="370422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8" name="矩形 87"/>
            <p:cNvSpPr/>
            <p:nvPr/>
          </p:nvSpPr>
          <p:spPr>
            <a:xfrm rot="12054545">
              <a:off x="4123664" y="367844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9" name="矩形 88"/>
            <p:cNvSpPr/>
            <p:nvPr/>
          </p:nvSpPr>
          <p:spPr>
            <a:xfrm rot="12272728">
              <a:off x="4050964" y="364799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0" name="矩形 89"/>
            <p:cNvSpPr/>
            <p:nvPr/>
          </p:nvSpPr>
          <p:spPr>
            <a:xfrm rot="12490909">
              <a:off x="3980343" y="361299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1" name="矩形 90"/>
            <p:cNvSpPr/>
            <p:nvPr/>
          </p:nvSpPr>
          <p:spPr>
            <a:xfrm rot="12709091">
              <a:off x="3912086" y="3573580"/>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2" name="矩形 91"/>
            <p:cNvSpPr/>
            <p:nvPr/>
          </p:nvSpPr>
          <p:spPr>
            <a:xfrm rot="12927274">
              <a:off x="3846463" y="352992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3" name="矩形 92"/>
            <p:cNvSpPr/>
            <p:nvPr/>
          </p:nvSpPr>
          <p:spPr>
            <a:xfrm rot="13145455">
              <a:off x="3783743" y="3482188"/>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4" name="矩形 93"/>
            <p:cNvSpPr/>
            <p:nvPr/>
          </p:nvSpPr>
          <p:spPr>
            <a:xfrm rot="13363638">
              <a:off x="3724176" y="343057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5" name="矩形 94"/>
            <p:cNvSpPr/>
            <p:nvPr/>
          </p:nvSpPr>
          <p:spPr>
            <a:xfrm rot="13581819">
              <a:off x="3668002" y="3375283"/>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6" name="矩形 95"/>
            <p:cNvSpPr/>
            <p:nvPr/>
          </p:nvSpPr>
          <p:spPr>
            <a:xfrm rot="13800000">
              <a:off x="3615448" y="331654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7" name="矩形 96"/>
            <p:cNvSpPr/>
            <p:nvPr/>
          </p:nvSpPr>
          <p:spPr>
            <a:xfrm rot="14018183">
              <a:off x="3566726" y="325458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8" name="矩形 97"/>
            <p:cNvSpPr/>
            <p:nvPr/>
          </p:nvSpPr>
          <p:spPr>
            <a:xfrm rot="14236364">
              <a:off x="3522031" y="318966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99" name="矩形 98"/>
            <p:cNvSpPr/>
            <p:nvPr/>
          </p:nvSpPr>
          <p:spPr>
            <a:xfrm rot="14454545">
              <a:off x="3481544" y="3122041"/>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0" name="矩形 99"/>
            <p:cNvSpPr/>
            <p:nvPr/>
          </p:nvSpPr>
          <p:spPr>
            <a:xfrm rot="14672728">
              <a:off x="3445428" y="3051984"/>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1" name="矩形 100"/>
            <p:cNvSpPr/>
            <p:nvPr/>
          </p:nvSpPr>
          <p:spPr>
            <a:xfrm rot="14890909">
              <a:off x="3413827" y="2979778"/>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2" name="矩形 101"/>
            <p:cNvSpPr/>
            <p:nvPr/>
          </p:nvSpPr>
          <p:spPr>
            <a:xfrm rot="15109092">
              <a:off x="3386869" y="2905712"/>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3" name="矩形 102"/>
            <p:cNvSpPr/>
            <p:nvPr/>
          </p:nvSpPr>
          <p:spPr>
            <a:xfrm rot="15327274">
              <a:off x="3364664" y="2830087"/>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4" name="矩形 103"/>
            <p:cNvSpPr/>
            <p:nvPr/>
          </p:nvSpPr>
          <p:spPr>
            <a:xfrm rot="15545455">
              <a:off x="3347299" y="2753205"/>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5" name="矩形 104"/>
            <p:cNvSpPr/>
            <p:nvPr/>
          </p:nvSpPr>
          <p:spPr>
            <a:xfrm rot="15763638">
              <a:off x="3334846" y="2675376"/>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6" name="矩形 105"/>
            <p:cNvSpPr/>
            <p:nvPr/>
          </p:nvSpPr>
          <p:spPr>
            <a:xfrm rot="15981819">
              <a:off x="3327353" y="2596915"/>
              <a:ext cx="10723" cy="107228"/>
            </a:xfrm>
            <a:prstGeom prst="rect">
              <a:avLst/>
            </a:prstGeom>
            <a:grpFill/>
            <a:ln w="9525">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109" name="椭圆 108"/>
          <p:cNvSpPr/>
          <p:nvPr/>
        </p:nvSpPr>
        <p:spPr>
          <a:xfrm>
            <a:off x="4163725" y="143826"/>
            <a:ext cx="781729" cy="781729"/>
          </a:xfrm>
          <a:prstGeom prst="ellipse">
            <a:avLst/>
          </a:prstGeom>
          <a:solidFill>
            <a:schemeClr val="bg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800"/>
          </a:p>
        </p:txBody>
      </p:sp>
      <p:sp>
        <p:nvSpPr>
          <p:cNvPr id="108" name="文本框 107"/>
          <p:cNvSpPr txBox="1"/>
          <p:nvPr/>
        </p:nvSpPr>
        <p:spPr>
          <a:xfrm>
            <a:off x="4141606" y="296208"/>
            <a:ext cx="800219" cy="461665"/>
          </a:xfrm>
          <a:prstGeom prst="rect">
            <a:avLst/>
          </a:prstGeom>
          <a:noFill/>
        </p:spPr>
        <p:txBody>
          <a:bodyPr wrap="none" rtlCol="0">
            <a:spAutoFit/>
          </a:bodyPr>
          <a:lstStyle/>
          <a:p>
            <a:r>
              <a:rPr lang="zh-CN" altLang="en-US" sz="2400" b="1" dirty="0">
                <a:solidFill>
                  <a:schemeClr val="bg1"/>
                </a:solidFill>
                <a:latin typeface="+mj-ea"/>
                <a:ea typeface="+mj-ea"/>
              </a:rPr>
              <a:t>目录</a:t>
            </a:r>
          </a:p>
        </p:txBody>
      </p:sp>
      <p:sp>
        <p:nvSpPr>
          <p:cNvPr id="152" name="等腰三角形 151"/>
          <p:cNvSpPr/>
          <p:nvPr/>
        </p:nvSpPr>
        <p:spPr>
          <a:xfrm flipV="1">
            <a:off x="1614781" y="2132983"/>
            <a:ext cx="975001" cy="883285"/>
          </a:xfrm>
          <a:prstGeom prst="triangle">
            <a:avLst>
              <a:gd name="adj" fmla="val 50216"/>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54" name="等腰三角形 153"/>
          <p:cNvSpPr/>
          <p:nvPr/>
        </p:nvSpPr>
        <p:spPr>
          <a:xfrm flipV="1">
            <a:off x="1614779" y="1988097"/>
            <a:ext cx="975001" cy="883285"/>
          </a:xfrm>
          <a:prstGeom prst="triangle">
            <a:avLst>
              <a:gd name="adj" fmla="val 50216"/>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56" name="文本框 155"/>
          <p:cNvSpPr txBox="1"/>
          <p:nvPr/>
        </p:nvSpPr>
        <p:spPr>
          <a:xfrm>
            <a:off x="1916328" y="2096727"/>
            <a:ext cx="418704" cy="600164"/>
          </a:xfrm>
          <a:prstGeom prst="rect">
            <a:avLst/>
          </a:prstGeom>
          <a:noFill/>
        </p:spPr>
        <p:txBody>
          <a:bodyPr wrap="none" rtlCol="0">
            <a:spAutoFit/>
          </a:bodyPr>
          <a:lstStyle/>
          <a:p>
            <a:r>
              <a:rPr lang="en-US" altLang="zh-CN" sz="3300" dirty="0">
                <a:solidFill>
                  <a:schemeClr val="bg1"/>
                </a:solidFill>
              </a:rPr>
              <a:t>1</a:t>
            </a:r>
            <a:endParaRPr lang="zh-CN" altLang="en-US" sz="3300" dirty="0">
              <a:solidFill>
                <a:schemeClr val="bg1"/>
              </a:solidFill>
            </a:endParaRPr>
          </a:p>
        </p:txBody>
      </p:sp>
      <p:sp>
        <p:nvSpPr>
          <p:cNvPr id="157" name="TextBox 6"/>
          <p:cNvSpPr txBox="1">
            <a:spLocks noChangeArrowheads="1"/>
          </p:cNvSpPr>
          <p:nvPr/>
        </p:nvSpPr>
        <p:spPr bwMode="auto">
          <a:xfrm>
            <a:off x="1400832" y="3016268"/>
            <a:ext cx="134353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pPr marL="0" lvl="1" algn="ctr"/>
            <a:r>
              <a:rPr lang="zh-CN" altLang="en-US" sz="1500" b="1" dirty="0">
                <a:solidFill>
                  <a:schemeClr val="bg1"/>
                </a:solidFill>
                <a:latin typeface="微软雅黑" pitchFamily="34" charset="-122"/>
                <a:ea typeface="微软雅黑" pitchFamily="34" charset="-122"/>
              </a:rPr>
              <a:t>公司与团队</a:t>
            </a:r>
          </a:p>
        </p:txBody>
      </p:sp>
      <p:sp>
        <p:nvSpPr>
          <p:cNvPr id="158" name="TextBox 7"/>
          <p:cNvSpPr txBox="1"/>
          <p:nvPr/>
        </p:nvSpPr>
        <p:spPr>
          <a:xfrm>
            <a:off x="1699896" y="3273144"/>
            <a:ext cx="725200" cy="219291"/>
          </a:xfrm>
          <a:prstGeom prst="rect">
            <a:avLst/>
          </a:prstGeom>
          <a:noFill/>
        </p:spPr>
        <p:txBody>
          <a:bodyPr wrap="none" rtlCol="0">
            <a:spAutoFit/>
          </a:bodyPr>
          <a:lstStyle/>
          <a:p>
            <a:pPr marL="0" lvl="1" algn="ctr"/>
            <a:r>
              <a:rPr lang="zh-CN" altLang="en-US" sz="825" dirty="0">
                <a:solidFill>
                  <a:schemeClr val="bg1"/>
                </a:solidFill>
                <a:latin typeface="微软雅黑" pitchFamily="34" charset="-122"/>
                <a:ea typeface="微软雅黑" pitchFamily="34" charset="-122"/>
              </a:rPr>
              <a:t>我们是谁</a:t>
            </a:r>
          </a:p>
        </p:txBody>
      </p:sp>
      <p:sp>
        <p:nvSpPr>
          <p:cNvPr id="160" name="等腰三角形 159"/>
          <p:cNvSpPr/>
          <p:nvPr/>
        </p:nvSpPr>
        <p:spPr>
          <a:xfrm flipV="1">
            <a:off x="3138380" y="2696235"/>
            <a:ext cx="975001" cy="883285"/>
          </a:xfrm>
          <a:prstGeom prst="triangle">
            <a:avLst>
              <a:gd name="adj" fmla="val 50216"/>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61" name="等腰三角形 160"/>
          <p:cNvSpPr/>
          <p:nvPr/>
        </p:nvSpPr>
        <p:spPr>
          <a:xfrm flipV="1">
            <a:off x="3138380" y="2551348"/>
            <a:ext cx="975001" cy="883285"/>
          </a:xfrm>
          <a:prstGeom prst="triangle">
            <a:avLst>
              <a:gd name="adj" fmla="val 50216"/>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62" name="文本框 161"/>
          <p:cNvSpPr txBox="1"/>
          <p:nvPr/>
        </p:nvSpPr>
        <p:spPr>
          <a:xfrm>
            <a:off x="3439929" y="2659980"/>
            <a:ext cx="418704" cy="600164"/>
          </a:xfrm>
          <a:prstGeom prst="rect">
            <a:avLst/>
          </a:prstGeom>
          <a:noFill/>
        </p:spPr>
        <p:txBody>
          <a:bodyPr wrap="none" rtlCol="0">
            <a:spAutoFit/>
          </a:bodyPr>
          <a:lstStyle/>
          <a:p>
            <a:r>
              <a:rPr lang="en-US" altLang="zh-CN" sz="3300" dirty="0">
                <a:solidFill>
                  <a:schemeClr val="bg1"/>
                </a:solidFill>
              </a:rPr>
              <a:t>2</a:t>
            </a:r>
            <a:endParaRPr lang="zh-CN" altLang="en-US" sz="3300" dirty="0">
              <a:solidFill>
                <a:schemeClr val="bg1"/>
              </a:solidFill>
            </a:endParaRPr>
          </a:p>
        </p:txBody>
      </p:sp>
      <p:sp>
        <p:nvSpPr>
          <p:cNvPr id="164" name="等腰三角形 163"/>
          <p:cNvSpPr/>
          <p:nvPr/>
        </p:nvSpPr>
        <p:spPr>
          <a:xfrm flipV="1">
            <a:off x="5056078" y="2696235"/>
            <a:ext cx="975001" cy="883285"/>
          </a:xfrm>
          <a:prstGeom prst="triangle">
            <a:avLst>
              <a:gd name="adj" fmla="val 50216"/>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65" name="等腰三角形 164"/>
          <p:cNvSpPr/>
          <p:nvPr/>
        </p:nvSpPr>
        <p:spPr>
          <a:xfrm flipV="1">
            <a:off x="5056078" y="2551348"/>
            <a:ext cx="975001" cy="883285"/>
          </a:xfrm>
          <a:prstGeom prst="triangle">
            <a:avLst>
              <a:gd name="adj" fmla="val 50216"/>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66" name="文本框 165"/>
          <p:cNvSpPr txBox="1"/>
          <p:nvPr/>
        </p:nvSpPr>
        <p:spPr>
          <a:xfrm>
            <a:off x="5357627" y="2659980"/>
            <a:ext cx="418704" cy="600164"/>
          </a:xfrm>
          <a:prstGeom prst="rect">
            <a:avLst/>
          </a:prstGeom>
          <a:noFill/>
        </p:spPr>
        <p:txBody>
          <a:bodyPr wrap="none" rtlCol="0">
            <a:spAutoFit/>
          </a:bodyPr>
          <a:lstStyle/>
          <a:p>
            <a:r>
              <a:rPr lang="en-US" altLang="zh-CN" sz="3300" dirty="0">
                <a:solidFill>
                  <a:schemeClr val="bg1"/>
                </a:solidFill>
              </a:rPr>
              <a:t>3</a:t>
            </a:r>
            <a:endParaRPr lang="zh-CN" altLang="en-US" sz="3300" dirty="0">
              <a:solidFill>
                <a:schemeClr val="bg1"/>
              </a:solidFill>
            </a:endParaRPr>
          </a:p>
        </p:txBody>
      </p:sp>
      <p:sp>
        <p:nvSpPr>
          <p:cNvPr id="168" name="等腰三角形 167"/>
          <p:cNvSpPr/>
          <p:nvPr/>
        </p:nvSpPr>
        <p:spPr>
          <a:xfrm flipV="1">
            <a:off x="6768340" y="2132984"/>
            <a:ext cx="975001" cy="883285"/>
          </a:xfrm>
          <a:prstGeom prst="triangle">
            <a:avLst>
              <a:gd name="adj" fmla="val 50216"/>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69" name="等腰三角形 168"/>
          <p:cNvSpPr/>
          <p:nvPr/>
        </p:nvSpPr>
        <p:spPr>
          <a:xfrm flipV="1">
            <a:off x="6768339" y="1988097"/>
            <a:ext cx="975001" cy="883285"/>
          </a:xfrm>
          <a:prstGeom prst="triangle">
            <a:avLst>
              <a:gd name="adj" fmla="val 50216"/>
            </a:avLst>
          </a:prstGeom>
          <a:solidFill>
            <a:schemeClr val="bg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70" name="文本框 169"/>
          <p:cNvSpPr txBox="1"/>
          <p:nvPr/>
        </p:nvSpPr>
        <p:spPr>
          <a:xfrm>
            <a:off x="7069887" y="2096729"/>
            <a:ext cx="418704" cy="600164"/>
          </a:xfrm>
          <a:prstGeom prst="rect">
            <a:avLst/>
          </a:prstGeom>
          <a:noFill/>
        </p:spPr>
        <p:txBody>
          <a:bodyPr wrap="none" rtlCol="0">
            <a:spAutoFit/>
          </a:bodyPr>
          <a:lstStyle/>
          <a:p>
            <a:r>
              <a:rPr lang="en-US" altLang="zh-CN" sz="3300" dirty="0">
                <a:solidFill>
                  <a:schemeClr val="bg1"/>
                </a:solidFill>
              </a:rPr>
              <a:t>4</a:t>
            </a:r>
            <a:endParaRPr lang="zh-CN" altLang="en-US" sz="3300" dirty="0">
              <a:solidFill>
                <a:schemeClr val="bg1"/>
              </a:solidFill>
            </a:endParaRPr>
          </a:p>
        </p:txBody>
      </p:sp>
      <p:sp>
        <p:nvSpPr>
          <p:cNvPr id="175" name="TextBox 6"/>
          <p:cNvSpPr txBox="1">
            <a:spLocks noChangeArrowheads="1"/>
          </p:cNvSpPr>
          <p:nvPr/>
        </p:nvSpPr>
        <p:spPr bwMode="auto">
          <a:xfrm>
            <a:off x="2948487" y="3560866"/>
            <a:ext cx="134353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pPr marL="0" lvl="1" algn="ctr"/>
            <a:r>
              <a:rPr lang="zh-CN" altLang="en-US" sz="1500" b="1" dirty="0">
                <a:solidFill>
                  <a:schemeClr val="bg1"/>
                </a:solidFill>
                <a:latin typeface="微软雅黑" pitchFamily="34" charset="-122"/>
                <a:ea typeface="微软雅黑" pitchFamily="34" charset="-122"/>
              </a:rPr>
              <a:t>项目介绍</a:t>
            </a:r>
          </a:p>
        </p:txBody>
      </p:sp>
      <p:sp>
        <p:nvSpPr>
          <p:cNvPr id="176" name="TextBox 8"/>
          <p:cNvSpPr txBox="1"/>
          <p:nvPr/>
        </p:nvSpPr>
        <p:spPr>
          <a:xfrm>
            <a:off x="3117809" y="3824834"/>
            <a:ext cx="936796" cy="219291"/>
          </a:xfrm>
          <a:prstGeom prst="rect">
            <a:avLst/>
          </a:prstGeom>
          <a:noFill/>
        </p:spPr>
        <p:txBody>
          <a:bodyPr wrap="none" rtlCol="0">
            <a:spAutoFit/>
          </a:bodyPr>
          <a:lstStyle/>
          <a:p>
            <a:pPr marL="0" lvl="1" algn="ctr"/>
            <a:r>
              <a:rPr lang="zh-CN" altLang="en-US" sz="825" dirty="0">
                <a:solidFill>
                  <a:schemeClr val="bg1"/>
                </a:solidFill>
                <a:latin typeface="微软雅黑" pitchFamily="34" charset="-122"/>
                <a:ea typeface="微软雅黑" pitchFamily="34" charset="-122"/>
              </a:rPr>
              <a:t>我们要做什么</a:t>
            </a:r>
          </a:p>
        </p:txBody>
      </p:sp>
      <p:sp>
        <p:nvSpPr>
          <p:cNvPr id="177" name="TextBox 6"/>
          <p:cNvSpPr txBox="1">
            <a:spLocks noChangeArrowheads="1"/>
          </p:cNvSpPr>
          <p:nvPr/>
        </p:nvSpPr>
        <p:spPr bwMode="auto">
          <a:xfrm>
            <a:off x="4840622" y="3574365"/>
            <a:ext cx="134353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pPr marL="0" lvl="1" algn="ctr"/>
            <a:r>
              <a:rPr lang="zh-CN" altLang="en-US" sz="1500" b="1" dirty="0">
                <a:solidFill>
                  <a:schemeClr val="bg1"/>
                </a:solidFill>
                <a:latin typeface="微软雅黑" pitchFamily="34" charset="-122"/>
                <a:ea typeface="微软雅黑" pitchFamily="34" charset="-122"/>
              </a:rPr>
              <a:t>产品与运营</a:t>
            </a:r>
          </a:p>
        </p:txBody>
      </p:sp>
      <p:sp>
        <p:nvSpPr>
          <p:cNvPr id="178" name="TextBox 9"/>
          <p:cNvSpPr txBox="1"/>
          <p:nvPr/>
        </p:nvSpPr>
        <p:spPr>
          <a:xfrm>
            <a:off x="5063576" y="3823295"/>
            <a:ext cx="830998" cy="219291"/>
          </a:xfrm>
          <a:prstGeom prst="rect">
            <a:avLst/>
          </a:prstGeom>
          <a:noFill/>
        </p:spPr>
        <p:txBody>
          <a:bodyPr wrap="none" rtlCol="0">
            <a:spAutoFit/>
          </a:bodyPr>
          <a:lstStyle/>
          <a:p>
            <a:pPr marL="0" lvl="1" algn="ctr"/>
            <a:r>
              <a:rPr lang="zh-CN" altLang="en-US" sz="825" dirty="0">
                <a:solidFill>
                  <a:schemeClr val="bg1"/>
                </a:solidFill>
                <a:latin typeface="微软雅黑" pitchFamily="34" charset="-122"/>
                <a:ea typeface="微软雅黑" pitchFamily="34" charset="-122"/>
              </a:rPr>
              <a:t>我们怎么做</a:t>
            </a:r>
          </a:p>
        </p:txBody>
      </p:sp>
      <p:sp>
        <p:nvSpPr>
          <p:cNvPr id="179" name="TextBox 6"/>
          <p:cNvSpPr txBox="1">
            <a:spLocks noChangeArrowheads="1"/>
          </p:cNvSpPr>
          <p:nvPr/>
        </p:nvSpPr>
        <p:spPr bwMode="auto">
          <a:xfrm>
            <a:off x="6574508" y="3038108"/>
            <a:ext cx="134353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vl2pPr/>
            <a:lvl3pPr/>
            <a:lvl4pPr/>
            <a:lvl5pPr/>
            <a:lvl6pPr/>
            <a:lvl7pPr/>
            <a:lvl8pPr/>
            <a:lvl9pPr/>
          </a:lstStyle>
          <a:p>
            <a:pPr algn="ctr"/>
            <a:r>
              <a:rPr lang="zh-CN" altLang="en-US" sz="1500" b="1" dirty="0">
                <a:solidFill>
                  <a:schemeClr val="bg1"/>
                </a:solidFill>
                <a:latin typeface="微软雅黑" pitchFamily="34" charset="-122"/>
                <a:ea typeface="微软雅黑" pitchFamily="34" charset="-122"/>
              </a:rPr>
              <a:t>发展前景</a:t>
            </a:r>
          </a:p>
        </p:txBody>
      </p:sp>
      <p:sp>
        <p:nvSpPr>
          <p:cNvPr id="180" name="TextBox 10"/>
          <p:cNvSpPr txBox="1"/>
          <p:nvPr/>
        </p:nvSpPr>
        <p:spPr>
          <a:xfrm>
            <a:off x="6724777" y="3290618"/>
            <a:ext cx="1042594" cy="219291"/>
          </a:xfrm>
          <a:prstGeom prst="rect">
            <a:avLst/>
          </a:prstGeom>
          <a:noFill/>
        </p:spPr>
        <p:txBody>
          <a:bodyPr wrap="none" rtlCol="0">
            <a:spAutoFit/>
          </a:bodyPr>
          <a:lstStyle/>
          <a:p>
            <a:pPr marL="0" lvl="1" algn="ctr"/>
            <a:r>
              <a:rPr lang="zh-CN" altLang="en-US" sz="825" dirty="0">
                <a:solidFill>
                  <a:schemeClr val="bg1"/>
                </a:solidFill>
                <a:latin typeface="微软雅黑" pitchFamily="34" charset="-122"/>
                <a:ea typeface="微软雅黑" pitchFamily="34" charset="-122"/>
              </a:rPr>
              <a:t>长期的战略目标</a:t>
            </a:r>
          </a:p>
        </p:txBody>
      </p:sp>
    </p:spTree>
    <p:extLst>
      <p:ext uri="{BB962C8B-B14F-4D97-AF65-F5344CB8AC3E}">
        <p14:creationId xmlns:p14="http://schemas.microsoft.com/office/powerpoint/2010/main" val="807461567"/>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circle(in)">
                                      <p:cBhvr>
                                        <p:cTn id="7" dur="2750"/>
                                        <p:tgtEl>
                                          <p:spTgt spid="107"/>
                                        </p:tgtEl>
                                      </p:cBhvr>
                                    </p:animEffect>
                                  </p:childTnLst>
                                </p:cTn>
                              </p:par>
                              <p:par>
                                <p:cTn id="8" presetID="21" presetClass="entr" presetSubtype="1"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heel(1)">
                                      <p:cBhvr>
                                        <p:cTn id="10" dur="2000"/>
                                        <p:tgtEl>
                                          <p:spTgt spid="7"/>
                                        </p:tgtEl>
                                      </p:cBhvr>
                                    </p:animEffect>
                                  </p:childTnLst>
                                </p:cTn>
                              </p:par>
                              <p:par>
                                <p:cTn id="11" presetID="8" presetClass="emph" presetSubtype="0" fill="hold" nodeType="withEffect">
                                  <p:stCondLst>
                                    <p:cond delay="0"/>
                                  </p:stCondLst>
                                  <p:childTnLst>
                                    <p:animRot by="21600000">
                                      <p:cBhvr>
                                        <p:cTn id="12" dur="2000" fill="hold"/>
                                        <p:tgtEl>
                                          <p:spTgt spid="7"/>
                                        </p:tgtEl>
                                        <p:attrNameLst>
                                          <p:attrName>r</p:attrName>
                                        </p:attrNameLst>
                                      </p:cBhvr>
                                    </p:animRot>
                                  </p:childTnLst>
                                </p:cTn>
                              </p:par>
                              <p:par>
                                <p:cTn id="13" presetID="21" presetClass="entr" presetSubtype="1" fill="hold" grpId="0" nodeType="withEffect">
                                  <p:stCondLst>
                                    <p:cond delay="0"/>
                                  </p:stCondLst>
                                  <p:childTnLst>
                                    <p:set>
                                      <p:cBhvr>
                                        <p:cTn id="14" dur="1" fill="hold">
                                          <p:stCondLst>
                                            <p:cond delay="0"/>
                                          </p:stCondLst>
                                        </p:cTn>
                                        <p:tgtEl>
                                          <p:spTgt spid="109"/>
                                        </p:tgtEl>
                                        <p:attrNameLst>
                                          <p:attrName>style.visibility</p:attrName>
                                        </p:attrNameLst>
                                      </p:cBhvr>
                                      <p:to>
                                        <p:strVal val="visible"/>
                                      </p:to>
                                    </p:set>
                                    <p:animEffect transition="in" filter="wheel(1)">
                                      <p:cBhvr>
                                        <p:cTn id="15" dur="2000"/>
                                        <p:tgtEl>
                                          <p:spTgt spid="109"/>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108"/>
                                        </p:tgtEl>
                                        <p:attrNameLst>
                                          <p:attrName>style.visibility</p:attrName>
                                        </p:attrNameLst>
                                      </p:cBhvr>
                                      <p:to>
                                        <p:strVal val="visible"/>
                                      </p:to>
                                    </p:set>
                                    <p:animEffect transition="in" filter="wheel(1)">
                                      <p:cBhvr>
                                        <p:cTn id="18" dur="2000"/>
                                        <p:tgtEl>
                                          <p:spTgt spid="108"/>
                                        </p:tgtEl>
                                      </p:cBhvr>
                                    </p:animEffect>
                                  </p:childTnLst>
                                </p:cTn>
                              </p:par>
                            </p:childTnLst>
                          </p:cTn>
                        </p:par>
                        <p:par>
                          <p:cTn id="19" fill="hold">
                            <p:stCondLst>
                              <p:cond delay="2750"/>
                            </p:stCondLst>
                            <p:childTnLst>
                              <p:par>
                                <p:cTn id="20" presetID="26" presetClass="emph" presetSubtype="0" fill="hold" grpId="1" nodeType="afterEffect">
                                  <p:stCondLst>
                                    <p:cond delay="0"/>
                                  </p:stCondLst>
                                  <p:childTnLst>
                                    <p:animEffect transition="out" filter="fade">
                                      <p:cBhvr>
                                        <p:cTn id="21" dur="500" tmFilter="0, 0; .2, .5; .8, .5; 1, 0"/>
                                        <p:tgtEl>
                                          <p:spTgt spid="108"/>
                                        </p:tgtEl>
                                      </p:cBhvr>
                                    </p:animEffect>
                                    <p:animScale>
                                      <p:cBhvr>
                                        <p:cTn id="22" dur="250" autoRev="1" fill="hold"/>
                                        <p:tgtEl>
                                          <p:spTgt spid="108"/>
                                        </p:tgtEl>
                                      </p:cBhvr>
                                      <p:by x="105000" y="105000"/>
                                    </p:animScale>
                                  </p:childTnLst>
                                </p:cTn>
                              </p:par>
                            </p:childTnLst>
                          </p:cTn>
                        </p:par>
                        <p:par>
                          <p:cTn id="23" fill="hold">
                            <p:stCondLst>
                              <p:cond delay="3250"/>
                            </p:stCondLst>
                            <p:childTnLst>
                              <p:par>
                                <p:cTn id="24" presetID="12" presetClass="entr" presetSubtype="1" fill="hold" grpId="0" nodeType="afterEffect">
                                  <p:stCondLst>
                                    <p:cond delay="0"/>
                                  </p:stCondLst>
                                  <p:childTnLst>
                                    <p:set>
                                      <p:cBhvr>
                                        <p:cTn id="25" dur="1" fill="hold">
                                          <p:stCondLst>
                                            <p:cond delay="0"/>
                                          </p:stCondLst>
                                        </p:cTn>
                                        <p:tgtEl>
                                          <p:spTgt spid="154"/>
                                        </p:tgtEl>
                                        <p:attrNameLst>
                                          <p:attrName>style.visibility</p:attrName>
                                        </p:attrNameLst>
                                      </p:cBhvr>
                                      <p:to>
                                        <p:strVal val="visible"/>
                                      </p:to>
                                    </p:set>
                                    <p:anim calcmode="lin" valueType="num">
                                      <p:cBhvr additive="base">
                                        <p:cTn id="26" dur="500"/>
                                        <p:tgtEl>
                                          <p:spTgt spid="154"/>
                                        </p:tgtEl>
                                        <p:attrNameLst>
                                          <p:attrName>ppt_y</p:attrName>
                                        </p:attrNameLst>
                                      </p:cBhvr>
                                      <p:tavLst>
                                        <p:tav tm="0">
                                          <p:val>
                                            <p:strVal val="#ppt_y-#ppt_h*1.125000"/>
                                          </p:val>
                                        </p:tav>
                                        <p:tav tm="100000">
                                          <p:val>
                                            <p:strVal val="#ppt_y"/>
                                          </p:val>
                                        </p:tav>
                                      </p:tavLst>
                                    </p:anim>
                                    <p:animEffect transition="in" filter="wipe(down)">
                                      <p:cBhvr>
                                        <p:cTn id="27" dur="500"/>
                                        <p:tgtEl>
                                          <p:spTgt spid="154"/>
                                        </p:tgtEl>
                                      </p:cBhvr>
                                    </p:animEffect>
                                  </p:childTnLst>
                                </p:cTn>
                              </p:par>
                            </p:childTnLst>
                          </p:cTn>
                        </p:par>
                        <p:par>
                          <p:cTn id="28" fill="hold">
                            <p:stCondLst>
                              <p:cond delay="3750"/>
                            </p:stCondLst>
                            <p:childTnLst>
                              <p:par>
                                <p:cTn id="29" presetID="12" presetClass="entr" presetSubtype="4" fill="hold" grpId="0" nodeType="afterEffect">
                                  <p:stCondLst>
                                    <p:cond delay="0"/>
                                  </p:stCondLst>
                                  <p:childTnLst>
                                    <p:set>
                                      <p:cBhvr>
                                        <p:cTn id="30" dur="1" fill="hold">
                                          <p:stCondLst>
                                            <p:cond delay="0"/>
                                          </p:stCondLst>
                                        </p:cTn>
                                        <p:tgtEl>
                                          <p:spTgt spid="152"/>
                                        </p:tgtEl>
                                        <p:attrNameLst>
                                          <p:attrName>style.visibility</p:attrName>
                                        </p:attrNameLst>
                                      </p:cBhvr>
                                      <p:to>
                                        <p:strVal val="visible"/>
                                      </p:to>
                                    </p:set>
                                    <p:anim calcmode="lin" valueType="num">
                                      <p:cBhvr additive="base">
                                        <p:cTn id="31" dur="500"/>
                                        <p:tgtEl>
                                          <p:spTgt spid="152"/>
                                        </p:tgtEl>
                                        <p:attrNameLst>
                                          <p:attrName>ppt_y</p:attrName>
                                        </p:attrNameLst>
                                      </p:cBhvr>
                                      <p:tavLst>
                                        <p:tav tm="0">
                                          <p:val>
                                            <p:strVal val="#ppt_y+#ppt_h*1.125000"/>
                                          </p:val>
                                        </p:tav>
                                        <p:tav tm="100000">
                                          <p:val>
                                            <p:strVal val="#ppt_y"/>
                                          </p:val>
                                        </p:tav>
                                      </p:tavLst>
                                    </p:anim>
                                    <p:animEffect transition="in" filter="wipe(up)">
                                      <p:cBhvr>
                                        <p:cTn id="32" dur="500"/>
                                        <p:tgtEl>
                                          <p:spTgt spid="152"/>
                                        </p:tgtEl>
                                      </p:cBhvr>
                                    </p:animEffect>
                                  </p:childTnLst>
                                </p:cTn>
                              </p:par>
                            </p:childTnLst>
                          </p:cTn>
                        </p:par>
                        <p:par>
                          <p:cTn id="33" fill="hold">
                            <p:stCondLst>
                              <p:cond delay="4250"/>
                            </p:stCondLst>
                            <p:childTnLst>
                              <p:par>
                                <p:cTn id="34" presetID="31" presetClass="entr" presetSubtype="0" fill="hold" grpId="0" nodeType="afterEffect">
                                  <p:stCondLst>
                                    <p:cond delay="0"/>
                                  </p:stCondLst>
                                  <p:childTnLst>
                                    <p:set>
                                      <p:cBhvr>
                                        <p:cTn id="35" dur="1" fill="hold">
                                          <p:stCondLst>
                                            <p:cond delay="0"/>
                                          </p:stCondLst>
                                        </p:cTn>
                                        <p:tgtEl>
                                          <p:spTgt spid="156"/>
                                        </p:tgtEl>
                                        <p:attrNameLst>
                                          <p:attrName>style.visibility</p:attrName>
                                        </p:attrNameLst>
                                      </p:cBhvr>
                                      <p:to>
                                        <p:strVal val="visible"/>
                                      </p:to>
                                    </p:set>
                                    <p:anim calcmode="lin" valueType="num">
                                      <p:cBhvr>
                                        <p:cTn id="36" dur="750" fill="hold"/>
                                        <p:tgtEl>
                                          <p:spTgt spid="156"/>
                                        </p:tgtEl>
                                        <p:attrNameLst>
                                          <p:attrName>ppt_w</p:attrName>
                                        </p:attrNameLst>
                                      </p:cBhvr>
                                      <p:tavLst>
                                        <p:tav tm="0">
                                          <p:val>
                                            <p:fltVal val="0"/>
                                          </p:val>
                                        </p:tav>
                                        <p:tav tm="100000">
                                          <p:val>
                                            <p:strVal val="#ppt_w"/>
                                          </p:val>
                                        </p:tav>
                                      </p:tavLst>
                                    </p:anim>
                                    <p:anim calcmode="lin" valueType="num">
                                      <p:cBhvr>
                                        <p:cTn id="37" dur="750" fill="hold"/>
                                        <p:tgtEl>
                                          <p:spTgt spid="156"/>
                                        </p:tgtEl>
                                        <p:attrNameLst>
                                          <p:attrName>ppt_h</p:attrName>
                                        </p:attrNameLst>
                                      </p:cBhvr>
                                      <p:tavLst>
                                        <p:tav tm="0">
                                          <p:val>
                                            <p:fltVal val="0"/>
                                          </p:val>
                                        </p:tav>
                                        <p:tav tm="100000">
                                          <p:val>
                                            <p:strVal val="#ppt_h"/>
                                          </p:val>
                                        </p:tav>
                                      </p:tavLst>
                                    </p:anim>
                                    <p:anim calcmode="lin" valueType="num">
                                      <p:cBhvr>
                                        <p:cTn id="38" dur="750" fill="hold"/>
                                        <p:tgtEl>
                                          <p:spTgt spid="156"/>
                                        </p:tgtEl>
                                        <p:attrNameLst>
                                          <p:attrName>style.rotation</p:attrName>
                                        </p:attrNameLst>
                                      </p:cBhvr>
                                      <p:tavLst>
                                        <p:tav tm="0">
                                          <p:val>
                                            <p:fltVal val="90"/>
                                          </p:val>
                                        </p:tav>
                                        <p:tav tm="100000">
                                          <p:val>
                                            <p:fltVal val="0"/>
                                          </p:val>
                                        </p:tav>
                                      </p:tavLst>
                                    </p:anim>
                                    <p:animEffect transition="in" filter="fade">
                                      <p:cBhvr>
                                        <p:cTn id="39" dur="750"/>
                                        <p:tgtEl>
                                          <p:spTgt spid="156"/>
                                        </p:tgtEl>
                                      </p:cBhvr>
                                    </p:animEffect>
                                  </p:childTnLst>
                                </p:cTn>
                              </p:par>
                            </p:childTnLst>
                          </p:cTn>
                        </p:par>
                        <p:par>
                          <p:cTn id="40" fill="hold">
                            <p:stCondLst>
                              <p:cond delay="5000"/>
                            </p:stCondLst>
                            <p:childTnLst>
                              <p:par>
                                <p:cTn id="41" presetID="22" presetClass="entr" presetSubtype="8" fill="hold" grpId="0" nodeType="afterEffect">
                                  <p:stCondLst>
                                    <p:cond delay="0"/>
                                  </p:stCondLst>
                                  <p:childTnLst>
                                    <p:set>
                                      <p:cBhvr>
                                        <p:cTn id="42" dur="1" fill="hold">
                                          <p:stCondLst>
                                            <p:cond delay="0"/>
                                          </p:stCondLst>
                                        </p:cTn>
                                        <p:tgtEl>
                                          <p:spTgt spid="157"/>
                                        </p:tgtEl>
                                        <p:attrNameLst>
                                          <p:attrName>style.visibility</p:attrName>
                                        </p:attrNameLst>
                                      </p:cBhvr>
                                      <p:to>
                                        <p:strVal val="visible"/>
                                      </p:to>
                                    </p:set>
                                    <p:animEffect transition="in" filter="wipe(left)">
                                      <p:cBhvr>
                                        <p:cTn id="43" dur="750"/>
                                        <p:tgtEl>
                                          <p:spTgt spid="157"/>
                                        </p:tgtEl>
                                      </p:cBhvr>
                                    </p:animEffect>
                                  </p:childTnLst>
                                </p:cTn>
                              </p:par>
                            </p:childTnLst>
                          </p:cTn>
                        </p:par>
                        <p:par>
                          <p:cTn id="44" fill="hold">
                            <p:stCondLst>
                              <p:cond delay="5750"/>
                            </p:stCondLst>
                            <p:childTnLst>
                              <p:par>
                                <p:cTn id="45" presetID="22" presetClass="entr" presetSubtype="8" fill="hold" grpId="0" nodeType="afterEffect">
                                  <p:stCondLst>
                                    <p:cond delay="0"/>
                                  </p:stCondLst>
                                  <p:childTnLst>
                                    <p:set>
                                      <p:cBhvr>
                                        <p:cTn id="46" dur="1" fill="hold">
                                          <p:stCondLst>
                                            <p:cond delay="0"/>
                                          </p:stCondLst>
                                        </p:cTn>
                                        <p:tgtEl>
                                          <p:spTgt spid="158"/>
                                        </p:tgtEl>
                                        <p:attrNameLst>
                                          <p:attrName>style.visibility</p:attrName>
                                        </p:attrNameLst>
                                      </p:cBhvr>
                                      <p:to>
                                        <p:strVal val="visible"/>
                                      </p:to>
                                    </p:set>
                                    <p:animEffect transition="in" filter="wipe(left)">
                                      <p:cBhvr>
                                        <p:cTn id="47" dur="750"/>
                                        <p:tgtEl>
                                          <p:spTgt spid="158"/>
                                        </p:tgtEl>
                                      </p:cBhvr>
                                    </p:animEffect>
                                  </p:childTnLst>
                                </p:cTn>
                              </p:par>
                            </p:childTnLst>
                          </p:cTn>
                        </p:par>
                        <p:par>
                          <p:cTn id="48" fill="hold">
                            <p:stCondLst>
                              <p:cond delay="6500"/>
                            </p:stCondLst>
                            <p:childTnLst>
                              <p:par>
                                <p:cTn id="49" presetID="12" presetClass="entr" presetSubtype="1" fill="hold" grpId="0" nodeType="afterEffect">
                                  <p:stCondLst>
                                    <p:cond delay="0"/>
                                  </p:stCondLst>
                                  <p:childTnLst>
                                    <p:set>
                                      <p:cBhvr>
                                        <p:cTn id="50" dur="1" fill="hold">
                                          <p:stCondLst>
                                            <p:cond delay="0"/>
                                          </p:stCondLst>
                                        </p:cTn>
                                        <p:tgtEl>
                                          <p:spTgt spid="161"/>
                                        </p:tgtEl>
                                        <p:attrNameLst>
                                          <p:attrName>style.visibility</p:attrName>
                                        </p:attrNameLst>
                                      </p:cBhvr>
                                      <p:to>
                                        <p:strVal val="visible"/>
                                      </p:to>
                                    </p:set>
                                    <p:anim calcmode="lin" valueType="num">
                                      <p:cBhvr additive="base">
                                        <p:cTn id="51" dur="500"/>
                                        <p:tgtEl>
                                          <p:spTgt spid="161"/>
                                        </p:tgtEl>
                                        <p:attrNameLst>
                                          <p:attrName>ppt_y</p:attrName>
                                        </p:attrNameLst>
                                      </p:cBhvr>
                                      <p:tavLst>
                                        <p:tav tm="0">
                                          <p:val>
                                            <p:strVal val="#ppt_y-#ppt_h*1.125000"/>
                                          </p:val>
                                        </p:tav>
                                        <p:tav tm="100000">
                                          <p:val>
                                            <p:strVal val="#ppt_y"/>
                                          </p:val>
                                        </p:tav>
                                      </p:tavLst>
                                    </p:anim>
                                    <p:animEffect transition="in" filter="wipe(down)">
                                      <p:cBhvr>
                                        <p:cTn id="52" dur="500"/>
                                        <p:tgtEl>
                                          <p:spTgt spid="161"/>
                                        </p:tgtEl>
                                      </p:cBhvr>
                                    </p:animEffect>
                                  </p:childTnLst>
                                </p:cTn>
                              </p:par>
                            </p:childTnLst>
                          </p:cTn>
                        </p:par>
                        <p:par>
                          <p:cTn id="53" fill="hold">
                            <p:stCondLst>
                              <p:cond delay="7000"/>
                            </p:stCondLst>
                            <p:childTnLst>
                              <p:par>
                                <p:cTn id="54" presetID="12" presetClass="entr" presetSubtype="4" fill="hold" grpId="0" nodeType="afterEffect">
                                  <p:stCondLst>
                                    <p:cond delay="0"/>
                                  </p:stCondLst>
                                  <p:childTnLst>
                                    <p:set>
                                      <p:cBhvr>
                                        <p:cTn id="55" dur="1" fill="hold">
                                          <p:stCondLst>
                                            <p:cond delay="0"/>
                                          </p:stCondLst>
                                        </p:cTn>
                                        <p:tgtEl>
                                          <p:spTgt spid="160"/>
                                        </p:tgtEl>
                                        <p:attrNameLst>
                                          <p:attrName>style.visibility</p:attrName>
                                        </p:attrNameLst>
                                      </p:cBhvr>
                                      <p:to>
                                        <p:strVal val="visible"/>
                                      </p:to>
                                    </p:set>
                                    <p:anim calcmode="lin" valueType="num">
                                      <p:cBhvr additive="base">
                                        <p:cTn id="56" dur="500"/>
                                        <p:tgtEl>
                                          <p:spTgt spid="160"/>
                                        </p:tgtEl>
                                        <p:attrNameLst>
                                          <p:attrName>ppt_y</p:attrName>
                                        </p:attrNameLst>
                                      </p:cBhvr>
                                      <p:tavLst>
                                        <p:tav tm="0">
                                          <p:val>
                                            <p:strVal val="#ppt_y+#ppt_h*1.125000"/>
                                          </p:val>
                                        </p:tav>
                                        <p:tav tm="100000">
                                          <p:val>
                                            <p:strVal val="#ppt_y"/>
                                          </p:val>
                                        </p:tav>
                                      </p:tavLst>
                                    </p:anim>
                                    <p:animEffect transition="in" filter="wipe(up)">
                                      <p:cBhvr>
                                        <p:cTn id="57" dur="500"/>
                                        <p:tgtEl>
                                          <p:spTgt spid="160"/>
                                        </p:tgtEl>
                                      </p:cBhvr>
                                    </p:animEffect>
                                  </p:childTnLst>
                                </p:cTn>
                              </p:par>
                            </p:childTnLst>
                          </p:cTn>
                        </p:par>
                        <p:par>
                          <p:cTn id="58" fill="hold">
                            <p:stCondLst>
                              <p:cond delay="7500"/>
                            </p:stCondLst>
                            <p:childTnLst>
                              <p:par>
                                <p:cTn id="59" presetID="31" presetClass="entr" presetSubtype="0" fill="hold" grpId="0" nodeType="afterEffect">
                                  <p:stCondLst>
                                    <p:cond delay="0"/>
                                  </p:stCondLst>
                                  <p:childTnLst>
                                    <p:set>
                                      <p:cBhvr>
                                        <p:cTn id="60" dur="1" fill="hold">
                                          <p:stCondLst>
                                            <p:cond delay="0"/>
                                          </p:stCondLst>
                                        </p:cTn>
                                        <p:tgtEl>
                                          <p:spTgt spid="162"/>
                                        </p:tgtEl>
                                        <p:attrNameLst>
                                          <p:attrName>style.visibility</p:attrName>
                                        </p:attrNameLst>
                                      </p:cBhvr>
                                      <p:to>
                                        <p:strVal val="visible"/>
                                      </p:to>
                                    </p:set>
                                    <p:anim calcmode="lin" valueType="num">
                                      <p:cBhvr>
                                        <p:cTn id="61" dur="750" fill="hold"/>
                                        <p:tgtEl>
                                          <p:spTgt spid="162"/>
                                        </p:tgtEl>
                                        <p:attrNameLst>
                                          <p:attrName>ppt_w</p:attrName>
                                        </p:attrNameLst>
                                      </p:cBhvr>
                                      <p:tavLst>
                                        <p:tav tm="0">
                                          <p:val>
                                            <p:fltVal val="0"/>
                                          </p:val>
                                        </p:tav>
                                        <p:tav tm="100000">
                                          <p:val>
                                            <p:strVal val="#ppt_w"/>
                                          </p:val>
                                        </p:tav>
                                      </p:tavLst>
                                    </p:anim>
                                    <p:anim calcmode="lin" valueType="num">
                                      <p:cBhvr>
                                        <p:cTn id="62" dur="750" fill="hold"/>
                                        <p:tgtEl>
                                          <p:spTgt spid="162"/>
                                        </p:tgtEl>
                                        <p:attrNameLst>
                                          <p:attrName>ppt_h</p:attrName>
                                        </p:attrNameLst>
                                      </p:cBhvr>
                                      <p:tavLst>
                                        <p:tav tm="0">
                                          <p:val>
                                            <p:fltVal val="0"/>
                                          </p:val>
                                        </p:tav>
                                        <p:tav tm="100000">
                                          <p:val>
                                            <p:strVal val="#ppt_h"/>
                                          </p:val>
                                        </p:tav>
                                      </p:tavLst>
                                    </p:anim>
                                    <p:anim calcmode="lin" valueType="num">
                                      <p:cBhvr>
                                        <p:cTn id="63" dur="750" fill="hold"/>
                                        <p:tgtEl>
                                          <p:spTgt spid="162"/>
                                        </p:tgtEl>
                                        <p:attrNameLst>
                                          <p:attrName>style.rotation</p:attrName>
                                        </p:attrNameLst>
                                      </p:cBhvr>
                                      <p:tavLst>
                                        <p:tav tm="0">
                                          <p:val>
                                            <p:fltVal val="90"/>
                                          </p:val>
                                        </p:tav>
                                        <p:tav tm="100000">
                                          <p:val>
                                            <p:fltVal val="0"/>
                                          </p:val>
                                        </p:tav>
                                      </p:tavLst>
                                    </p:anim>
                                    <p:animEffect transition="in" filter="fade">
                                      <p:cBhvr>
                                        <p:cTn id="64" dur="750"/>
                                        <p:tgtEl>
                                          <p:spTgt spid="162"/>
                                        </p:tgtEl>
                                      </p:cBhvr>
                                    </p:animEffect>
                                  </p:childTnLst>
                                </p:cTn>
                              </p:par>
                            </p:childTnLst>
                          </p:cTn>
                        </p:par>
                        <p:par>
                          <p:cTn id="65" fill="hold">
                            <p:stCondLst>
                              <p:cond delay="8250"/>
                            </p:stCondLst>
                            <p:childTnLst>
                              <p:par>
                                <p:cTn id="66" presetID="22" presetClass="entr" presetSubtype="8" fill="hold" grpId="0" nodeType="afterEffect">
                                  <p:stCondLst>
                                    <p:cond delay="0"/>
                                  </p:stCondLst>
                                  <p:childTnLst>
                                    <p:set>
                                      <p:cBhvr>
                                        <p:cTn id="67" dur="1" fill="hold">
                                          <p:stCondLst>
                                            <p:cond delay="0"/>
                                          </p:stCondLst>
                                        </p:cTn>
                                        <p:tgtEl>
                                          <p:spTgt spid="175"/>
                                        </p:tgtEl>
                                        <p:attrNameLst>
                                          <p:attrName>style.visibility</p:attrName>
                                        </p:attrNameLst>
                                      </p:cBhvr>
                                      <p:to>
                                        <p:strVal val="visible"/>
                                      </p:to>
                                    </p:set>
                                    <p:animEffect transition="in" filter="wipe(left)">
                                      <p:cBhvr>
                                        <p:cTn id="68" dur="750"/>
                                        <p:tgtEl>
                                          <p:spTgt spid="175"/>
                                        </p:tgtEl>
                                      </p:cBhvr>
                                    </p:animEffect>
                                  </p:childTnLst>
                                </p:cTn>
                              </p:par>
                            </p:childTnLst>
                          </p:cTn>
                        </p:par>
                        <p:par>
                          <p:cTn id="69" fill="hold">
                            <p:stCondLst>
                              <p:cond delay="9000"/>
                            </p:stCondLst>
                            <p:childTnLst>
                              <p:par>
                                <p:cTn id="70" presetID="22" presetClass="entr" presetSubtype="8" fill="hold" grpId="0" nodeType="afterEffect">
                                  <p:stCondLst>
                                    <p:cond delay="0"/>
                                  </p:stCondLst>
                                  <p:childTnLst>
                                    <p:set>
                                      <p:cBhvr>
                                        <p:cTn id="71" dur="1" fill="hold">
                                          <p:stCondLst>
                                            <p:cond delay="0"/>
                                          </p:stCondLst>
                                        </p:cTn>
                                        <p:tgtEl>
                                          <p:spTgt spid="176"/>
                                        </p:tgtEl>
                                        <p:attrNameLst>
                                          <p:attrName>style.visibility</p:attrName>
                                        </p:attrNameLst>
                                      </p:cBhvr>
                                      <p:to>
                                        <p:strVal val="visible"/>
                                      </p:to>
                                    </p:set>
                                    <p:animEffect transition="in" filter="wipe(left)">
                                      <p:cBhvr>
                                        <p:cTn id="72" dur="750"/>
                                        <p:tgtEl>
                                          <p:spTgt spid="176"/>
                                        </p:tgtEl>
                                      </p:cBhvr>
                                    </p:animEffect>
                                  </p:childTnLst>
                                </p:cTn>
                              </p:par>
                            </p:childTnLst>
                          </p:cTn>
                        </p:par>
                        <p:par>
                          <p:cTn id="73" fill="hold">
                            <p:stCondLst>
                              <p:cond delay="9750"/>
                            </p:stCondLst>
                            <p:childTnLst>
                              <p:par>
                                <p:cTn id="74" presetID="12" presetClass="entr" presetSubtype="1" fill="hold" grpId="0" nodeType="afterEffect">
                                  <p:stCondLst>
                                    <p:cond delay="0"/>
                                  </p:stCondLst>
                                  <p:childTnLst>
                                    <p:set>
                                      <p:cBhvr>
                                        <p:cTn id="75" dur="1" fill="hold">
                                          <p:stCondLst>
                                            <p:cond delay="0"/>
                                          </p:stCondLst>
                                        </p:cTn>
                                        <p:tgtEl>
                                          <p:spTgt spid="165"/>
                                        </p:tgtEl>
                                        <p:attrNameLst>
                                          <p:attrName>style.visibility</p:attrName>
                                        </p:attrNameLst>
                                      </p:cBhvr>
                                      <p:to>
                                        <p:strVal val="visible"/>
                                      </p:to>
                                    </p:set>
                                    <p:anim calcmode="lin" valueType="num">
                                      <p:cBhvr additive="base">
                                        <p:cTn id="76" dur="500"/>
                                        <p:tgtEl>
                                          <p:spTgt spid="165"/>
                                        </p:tgtEl>
                                        <p:attrNameLst>
                                          <p:attrName>ppt_y</p:attrName>
                                        </p:attrNameLst>
                                      </p:cBhvr>
                                      <p:tavLst>
                                        <p:tav tm="0">
                                          <p:val>
                                            <p:strVal val="#ppt_y-#ppt_h*1.125000"/>
                                          </p:val>
                                        </p:tav>
                                        <p:tav tm="100000">
                                          <p:val>
                                            <p:strVal val="#ppt_y"/>
                                          </p:val>
                                        </p:tav>
                                      </p:tavLst>
                                    </p:anim>
                                    <p:animEffect transition="in" filter="wipe(down)">
                                      <p:cBhvr>
                                        <p:cTn id="77" dur="500"/>
                                        <p:tgtEl>
                                          <p:spTgt spid="165"/>
                                        </p:tgtEl>
                                      </p:cBhvr>
                                    </p:animEffect>
                                  </p:childTnLst>
                                </p:cTn>
                              </p:par>
                            </p:childTnLst>
                          </p:cTn>
                        </p:par>
                        <p:par>
                          <p:cTn id="78" fill="hold">
                            <p:stCondLst>
                              <p:cond delay="10250"/>
                            </p:stCondLst>
                            <p:childTnLst>
                              <p:par>
                                <p:cTn id="79" presetID="12" presetClass="entr" presetSubtype="4" fill="hold" grpId="0" nodeType="afterEffect">
                                  <p:stCondLst>
                                    <p:cond delay="0"/>
                                  </p:stCondLst>
                                  <p:childTnLst>
                                    <p:set>
                                      <p:cBhvr>
                                        <p:cTn id="80" dur="1" fill="hold">
                                          <p:stCondLst>
                                            <p:cond delay="0"/>
                                          </p:stCondLst>
                                        </p:cTn>
                                        <p:tgtEl>
                                          <p:spTgt spid="164"/>
                                        </p:tgtEl>
                                        <p:attrNameLst>
                                          <p:attrName>style.visibility</p:attrName>
                                        </p:attrNameLst>
                                      </p:cBhvr>
                                      <p:to>
                                        <p:strVal val="visible"/>
                                      </p:to>
                                    </p:set>
                                    <p:anim calcmode="lin" valueType="num">
                                      <p:cBhvr additive="base">
                                        <p:cTn id="81" dur="500"/>
                                        <p:tgtEl>
                                          <p:spTgt spid="164"/>
                                        </p:tgtEl>
                                        <p:attrNameLst>
                                          <p:attrName>ppt_y</p:attrName>
                                        </p:attrNameLst>
                                      </p:cBhvr>
                                      <p:tavLst>
                                        <p:tav tm="0">
                                          <p:val>
                                            <p:strVal val="#ppt_y+#ppt_h*1.125000"/>
                                          </p:val>
                                        </p:tav>
                                        <p:tav tm="100000">
                                          <p:val>
                                            <p:strVal val="#ppt_y"/>
                                          </p:val>
                                        </p:tav>
                                      </p:tavLst>
                                    </p:anim>
                                    <p:animEffect transition="in" filter="wipe(up)">
                                      <p:cBhvr>
                                        <p:cTn id="82" dur="500"/>
                                        <p:tgtEl>
                                          <p:spTgt spid="164"/>
                                        </p:tgtEl>
                                      </p:cBhvr>
                                    </p:animEffect>
                                  </p:childTnLst>
                                </p:cTn>
                              </p:par>
                            </p:childTnLst>
                          </p:cTn>
                        </p:par>
                        <p:par>
                          <p:cTn id="83" fill="hold">
                            <p:stCondLst>
                              <p:cond delay="10750"/>
                            </p:stCondLst>
                            <p:childTnLst>
                              <p:par>
                                <p:cTn id="84" presetID="31" presetClass="entr" presetSubtype="0" fill="hold" grpId="0" nodeType="afterEffect">
                                  <p:stCondLst>
                                    <p:cond delay="0"/>
                                  </p:stCondLst>
                                  <p:childTnLst>
                                    <p:set>
                                      <p:cBhvr>
                                        <p:cTn id="85" dur="1" fill="hold">
                                          <p:stCondLst>
                                            <p:cond delay="0"/>
                                          </p:stCondLst>
                                        </p:cTn>
                                        <p:tgtEl>
                                          <p:spTgt spid="166"/>
                                        </p:tgtEl>
                                        <p:attrNameLst>
                                          <p:attrName>style.visibility</p:attrName>
                                        </p:attrNameLst>
                                      </p:cBhvr>
                                      <p:to>
                                        <p:strVal val="visible"/>
                                      </p:to>
                                    </p:set>
                                    <p:anim calcmode="lin" valueType="num">
                                      <p:cBhvr>
                                        <p:cTn id="86" dur="750" fill="hold"/>
                                        <p:tgtEl>
                                          <p:spTgt spid="166"/>
                                        </p:tgtEl>
                                        <p:attrNameLst>
                                          <p:attrName>ppt_w</p:attrName>
                                        </p:attrNameLst>
                                      </p:cBhvr>
                                      <p:tavLst>
                                        <p:tav tm="0">
                                          <p:val>
                                            <p:fltVal val="0"/>
                                          </p:val>
                                        </p:tav>
                                        <p:tav tm="100000">
                                          <p:val>
                                            <p:strVal val="#ppt_w"/>
                                          </p:val>
                                        </p:tav>
                                      </p:tavLst>
                                    </p:anim>
                                    <p:anim calcmode="lin" valueType="num">
                                      <p:cBhvr>
                                        <p:cTn id="87" dur="750" fill="hold"/>
                                        <p:tgtEl>
                                          <p:spTgt spid="166"/>
                                        </p:tgtEl>
                                        <p:attrNameLst>
                                          <p:attrName>ppt_h</p:attrName>
                                        </p:attrNameLst>
                                      </p:cBhvr>
                                      <p:tavLst>
                                        <p:tav tm="0">
                                          <p:val>
                                            <p:fltVal val="0"/>
                                          </p:val>
                                        </p:tav>
                                        <p:tav tm="100000">
                                          <p:val>
                                            <p:strVal val="#ppt_h"/>
                                          </p:val>
                                        </p:tav>
                                      </p:tavLst>
                                    </p:anim>
                                    <p:anim calcmode="lin" valueType="num">
                                      <p:cBhvr>
                                        <p:cTn id="88" dur="750" fill="hold"/>
                                        <p:tgtEl>
                                          <p:spTgt spid="166"/>
                                        </p:tgtEl>
                                        <p:attrNameLst>
                                          <p:attrName>style.rotation</p:attrName>
                                        </p:attrNameLst>
                                      </p:cBhvr>
                                      <p:tavLst>
                                        <p:tav tm="0">
                                          <p:val>
                                            <p:fltVal val="90"/>
                                          </p:val>
                                        </p:tav>
                                        <p:tav tm="100000">
                                          <p:val>
                                            <p:fltVal val="0"/>
                                          </p:val>
                                        </p:tav>
                                      </p:tavLst>
                                    </p:anim>
                                    <p:animEffect transition="in" filter="fade">
                                      <p:cBhvr>
                                        <p:cTn id="89" dur="750"/>
                                        <p:tgtEl>
                                          <p:spTgt spid="166"/>
                                        </p:tgtEl>
                                      </p:cBhvr>
                                    </p:animEffect>
                                  </p:childTnLst>
                                </p:cTn>
                              </p:par>
                            </p:childTnLst>
                          </p:cTn>
                        </p:par>
                        <p:par>
                          <p:cTn id="90" fill="hold">
                            <p:stCondLst>
                              <p:cond delay="11500"/>
                            </p:stCondLst>
                            <p:childTnLst>
                              <p:par>
                                <p:cTn id="91" presetID="22" presetClass="entr" presetSubtype="8" fill="hold" grpId="0" nodeType="afterEffect">
                                  <p:stCondLst>
                                    <p:cond delay="0"/>
                                  </p:stCondLst>
                                  <p:childTnLst>
                                    <p:set>
                                      <p:cBhvr>
                                        <p:cTn id="92" dur="1" fill="hold">
                                          <p:stCondLst>
                                            <p:cond delay="0"/>
                                          </p:stCondLst>
                                        </p:cTn>
                                        <p:tgtEl>
                                          <p:spTgt spid="177"/>
                                        </p:tgtEl>
                                        <p:attrNameLst>
                                          <p:attrName>style.visibility</p:attrName>
                                        </p:attrNameLst>
                                      </p:cBhvr>
                                      <p:to>
                                        <p:strVal val="visible"/>
                                      </p:to>
                                    </p:set>
                                    <p:animEffect transition="in" filter="wipe(left)">
                                      <p:cBhvr>
                                        <p:cTn id="93" dur="750"/>
                                        <p:tgtEl>
                                          <p:spTgt spid="177"/>
                                        </p:tgtEl>
                                      </p:cBhvr>
                                    </p:animEffect>
                                  </p:childTnLst>
                                </p:cTn>
                              </p:par>
                            </p:childTnLst>
                          </p:cTn>
                        </p:par>
                        <p:par>
                          <p:cTn id="94" fill="hold">
                            <p:stCondLst>
                              <p:cond delay="12250"/>
                            </p:stCondLst>
                            <p:childTnLst>
                              <p:par>
                                <p:cTn id="95" presetID="22" presetClass="entr" presetSubtype="8" fill="hold" grpId="0" nodeType="afterEffect">
                                  <p:stCondLst>
                                    <p:cond delay="0"/>
                                  </p:stCondLst>
                                  <p:childTnLst>
                                    <p:set>
                                      <p:cBhvr>
                                        <p:cTn id="96" dur="1" fill="hold">
                                          <p:stCondLst>
                                            <p:cond delay="0"/>
                                          </p:stCondLst>
                                        </p:cTn>
                                        <p:tgtEl>
                                          <p:spTgt spid="178"/>
                                        </p:tgtEl>
                                        <p:attrNameLst>
                                          <p:attrName>style.visibility</p:attrName>
                                        </p:attrNameLst>
                                      </p:cBhvr>
                                      <p:to>
                                        <p:strVal val="visible"/>
                                      </p:to>
                                    </p:set>
                                    <p:animEffect transition="in" filter="wipe(left)">
                                      <p:cBhvr>
                                        <p:cTn id="97" dur="750"/>
                                        <p:tgtEl>
                                          <p:spTgt spid="178"/>
                                        </p:tgtEl>
                                      </p:cBhvr>
                                    </p:animEffect>
                                  </p:childTnLst>
                                </p:cTn>
                              </p:par>
                            </p:childTnLst>
                          </p:cTn>
                        </p:par>
                        <p:par>
                          <p:cTn id="98" fill="hold">
                            <p:stCondLst>
                              <p:cond delay="13000"/>
                            </p:stCondLst>
                            <p:childTnLst>
                              <p:par>
                                <p:cTn id="99" presetID="12" presetClass="entr" presetSubtype="1" fill="hold" grpId="0" nodeType="afterEffect">
                                  <p:stCondLst>
                                    <p:cond delay="0"/>
                                  </p:stCondLst>
                                  <p:childTnLst>
                                    <p:set>
                                      <p:cBhvr>
                                        <p:cTn id="100" dur="1" fill="hold">
                                          <p:stCondLst>
                                            <p:cond delay="0"/>
                                          </p:stCondLst>
                                        </p:cTn>
                                        <p:tgtEl>
                                          <p:spTgt spid="169"/>
                                        </p:tgtEl>
                                        <p:attrNameLst>
                                          <p:attrName>style.visibility</p:attrName>
                                        </p:attrNameLst>
                                      </p:cBhvr>
                                      <p:to>
                                        <p:strVal val="visible"/>
                                      </p:to>
                                    </p:set>
                                    <p:anim calcmode="lin" valueType="num">
                                      <p:cBhvr additive="base">
                                        <p:cTn id="101" dur="500"/>
                                        <p:tgtEl>
                                          <p:spTgt spid="169"/>
                                        </p:tgtEl>
                                        <p:attrNameLst>
                                          <p:attrName>ppt_y</p:attrName>
                                        </p:attrNameLst>
                                      </p:cBhvr>
                                      <p:tavLst>
                                        <p:tav tm="0">
                                          <p:val>
                                            <p:strVal val="#ppt_y-#ppt_h*1.125000"/>
                                          </p:val>
                                        </p:tav>
                                        <p:tav tm="100000">
                                          <p:val>
                                            <p:strVal val="#ppt_y"/>
                                          </p:val>
                                        </p:tav>
                                      </p:tavLst>
                                    </p:anim>
                                    <p:animEffect transition="in" filter="wipe(down)">
                                      <p:cBhvr>
                                        <p:cTn id="102" dur="500"/>
                                        <p:tgtEl>
                                          <p:spTgt spid="169"/>
                                        </p:tgtEl>
                                      </p:cBhvr>
                                    </p:animEffect>
                                  </p:childTnLst>
                                </p:cTn>
                              </p:par>
                            </p:childTnLst>
                          </p:cTn>
                        </p:par>
                        <p:par>
                          <p:cTn id="103" fill="hold">
                            <p:stCondLst>
                              <p:cond delay="13500"/>
                            </p:stCondLst>
                            <p:childTnLst>
                              <p:par>
                                <p:cTn id="104" presetID="12" presetClass="entr" presetSubtype="4" fill="hold" grpId="0" nodeType="afterEffect">
                                  <p:stCondLst>
                                    <p:cond delay="0"/>
                                  </p:stCondLst>
                                  <p:childTnLst>
                                    <p:set>
                                      <p:cBhvr>
                                        <p:cTn id="105" dur="1" fill="hold">
                                          <p:stCondLst>
                                            <p:cond delay="0"/>
                                          </p:stCondLst>
                                        </p:cTn>
                                        <p:tgtEl>
                                          <p:spTgt spid="168"/>
                                        </p:tgtEl>
                                        <p:attrNameLst>
                                          <p:attrName>style.visibility</p:attrName>
                                        </p:attrNameLst>
                                      </p:cBhvr>
                                      <p:to>
                                        <p:strVal val="visible"/>
                                      </p:to>
                                    </p:set>
                                    <p:anim calcmode="lin" valueType="num">
                                      <p:cBhvr additive="base">
                                        <p:cTn id="106" dur="500"/>
                                        <p:tgtEl>
                                          <p:spTgt spid="168"/>
                                        </p:tgtEl>
                                        <p:attrNameLst>
                                          <p:attrName>ppt_y</p:attrName>
                                        </p:attrNameLst>
                                      </p:cBhvr>
                                      <p:tavLst>
                                        <p:tav tm="0">
                                          <p:val>
                                            <p:strVal val="#ppt_y+#ppt_h*1.125000"/>
                                          </p:val>
                                        </p:tav>
                                        <p:tav tm="100000">
                                          <p:val>
                                            <p:strVal val="#ppt_y"/>
                                          </p:val>
                                        </p:tav>
                                      </p:tavLst>
                                    </p:anim>
                                    <p:animEffect transition="in" filter="wipe(up)">
                                      <p:cBhvr>
                                        <p:cTn id="107" dur="500"/>
                                        <p:tgtEl>
                                          <p:spTgt spid="168"/>
                                        </p:tgtEl>
                                      </p:cBhvr>
                                    </p:animEffect>
                                  </p:childTnLst>
                                </p:cTn>
                              </p:par>
                            </p:childTnLst>
                          </p:cTn>
                        </p:par>
                        <p:par>
                          <p:cTn id="108" fill="hold">
                            <p:stCondLst>
                              <p:cond delay="14000"/>
                            </p:stCondLst>
                            <p:childTnLst>
                              <p:par>
                                <p:cTn id="109" presetID="31" presetClass="entr" presetSubtype="0" fill="hold" grpId="0" nodeType="afterEffect">
                                  <p:stCondLst>
                                    <p:cond delay="0"/>
                                  </p:stCondLst>
                                  <p:childTnLst>
                                    <p:set>
                                      <p:cBhvr>
                                        <p:cTn id="110" dur="1" fill="hold">
                                          <p:stCondLst>
                                            <p:cond delay="0"/>
                                          </p:stCondLst>
                                        </p:cTn>
                                        <p:tgtEl>
                                          <p:spTgt spid="170"/>
                                        </p:tgtEl>
                                        <p:attrNameLst>
                                          <p:attrName>style.visibility</p:attrName>
                                        </p:attrNameLst>
                                      </p:cBhvr>
                                      <p:to>
                                        <p:strVal val="visible"/>
                                      </p:to>
                                    </p:set>
                                    <p:anim calcmode="lin" valueType="num">
                                      <p:cBhvr>
                                        <p:cTn id="111" dur="750" fill="hold"/>
                                        <p:tgtEl>
                                          <p:spTgt spid="170"/>
                                        </p:tgtEl>
                                        <p:attrNameLst>
                                          <p:attrName>ppt_w</p:attrName>
                                        </p:attrNameLst>
                                      </p:cBhvr>
                                      <p:tavLst>
                                        <p:tav tm="0">
                                          <p:val>
                                            <p:fltVal val="0"/>
                                          </p:val>
                                        </p:tav>
                                        <p:tav tm="100000">
                                          <p:val>
                                            <p:strVal val="#ppt_w"/>
                                          </p:val>
                                        </p:tav>
                                      </p:tavLst>
                                    </p:anim>
                                    <p:anim calcmode="lin" valueType="num">
                                      <p:cBhvr>
                                        <p:cTn id="112" dur="750" fill="hold"/>
                                        <p:tgtEl>
                                          <p:spTgt spid="170"/>
                                        </p:tgtEl>
                                        <p:attrNameLst>
                                          <p:attrName>ppt_h</p:attrName>
                                        </p:attrNameLst>
                                      </p:cBhvr>
                                      <p:tavLst>
                                        <p:tav tm="0">
                                          <p:val>
                                            <p:fltVal val="0"/>
                                          </p:val>
                                        </p:tav>
                                        <p:tav tm="100000">
                                          <p:val>
                                            <p:strVal val="#ppt_h"/>
                                          </p:val>
                                        </p:tav>
                                      </p:tavLst>
                                    </p:anim>
                                    <p:anim calcmode="lin" valueType="num">
                                      <p:cBhvr>
                                        <p:cTn id="113" dur="750" fill="hold"/>
                                        <p:tgtEl>
                                          <p:spTgt spid="170"/>
                                        </p:tgtEl>
                                        <p:attrNameLst>
                                          <p:attrName>style.rotation</p:attrName>
                                        </p:attrNameLst>
                                      </p:cBhvr>
                                      <p:tavLst>
                                        <p:tav tm="0">
                                          <p:val>
                                            <p:fltVal val="90"/>
                                          </p:val>
                                        </p:tav>
                                        <p:tav tm="100000">
                                          <p:val>
                                            <p:fltVal val="0"/>
                                          </p:val>
                                        </p:tav>
                                      </p:tavLst>
                                    </p:anim>
                                    <p:animEffect transition="in" filter="fade">
                                      <p:cBhvr>
                                        <p:cTn id="114" dur="750"/>
                                        <p:tgtEl>
                                          <p:spTgt spid="170"/>
                                        </p:tgtEl>
                                      </p:cBhvr>
                                    </p:animEffect>
                                  </p:childTnLst>
                                </p:cTn>
                              </p:par>
                            </p:childTnLst>
                          </p:cTn>
                        </p:par>
                        <p:par>
                          <p:cTn id="115" fill="hold">
                            <p:stCondLst>
                              <p:cond delay="14750"/>
                            </p:stCondLst>
                            <p:childTnLst>
                              <p:par>
                                <p:cTn id="116" presetID="22" presetClass="entr" presetSubtype="8" fill="hold" grpId="0" nodeType="afterEffect">
                                  <p:stCondLst>
                                    <p:cond delay="0"/>
                                  </p:stCondLst>
                                  <p:childTnLst>
                                    <p:set>
                                      <p:cBhvr>
                                        <p:cTn id="117" dur="1" fill="hold">
                                          <p:stCondLst>
                                            <p:cond delay="0"/>
                                          </p:stCondLst>
                                        </p:cTn>
                                        <p:tgtEl>
                                          <p:spTgt spid="179"/>
                                        </p:tgtEl>
                                        <p:attrNameLst>
                                          <p:attrName>style.visibility</p:attrName>
                                        </p:attrNameLst>
                                      </p:cBhvr>
                                      <p:to>
                                        <p:strVal val="visible"/>
                                      </p:to>
                                    </p:set>
                                    <p:animEffect transition="in" filter="wipe(left)">
                                      <p:cBhvr>
                                        <p:cTn id="118" dur="750"/>
                                        <p:tgtEl>
                                          <p:spTgt spid="179"/>
                                        </p:tgtEl>
                                      </p:cBhvr>
                                    </p:animEffect>
                                  </p:childTnLst>
                                </p:cTn>
                              </p:par>
                            </p:childTnLst>
                          </p:cTn>
                        </p:par>
                        <p:par>
                          <p:cTn id="119" fill="hold">
                            <p:stCondLst>
                              <p:cond delay="15500"/>
                            </p:stCondLst>
                            <p:childTnLst>
                              <p:par>
                                <p:cTn id="120" presetID="22" presetClass="entr" presetSubtype="8" fill="hold" grpId="0" nodeType="afterEffect">
                                  <p:stCondLst>
                                    <p:cond delay="0"/>
                                  </p:stCondLst>
                                  <p:childTnLst>
                                    <p:set>
                                      <p:cBhvr>
                                        <p:cTn id="121" dur="1" fill="hold">
                                          <p:stCondLst>
                                            <p:cond delay="0"/>
                                          </p:stCondLst>
                                        </p:cTn>
                                        <p:tgtEl>
                                          <p:spTgt spid="180"/>
                                        </p:tgtEl>
                                        <p:attrNameLst>
                                          <p:attrName>style.visibility</p:attrName>
                                        </p:attrNameLst>
                                      </p:cBhvr>
                                      <p:to>
                                        <p:strVal val="visible"/>
                                      </p:to>
                                    </p:set>
                                    <p:animEffect transition="in" filter="wipe(left)">
                                      <p:cBhvr>
                                        <p:cTn id="122" dur="75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P spid="108" grpId="0"/>
      <p:bldP spid="108" grpId="1"/>
      <p:bldP spid="152" grpId="0" animBg="1"/>
      <p:bldP spid="154" grpId="0" animBg="1"/>
      <p:bldP spid="156" grpId="0"/>
      <p:bldP spid="157" grpId="0"/>
      <p:bldP spid="158" grpId="0"/>
      <p:bldP spid="160" grpId="0" animBg="1"/>
      <p:bldP spid="161" grpId="0" animBg="1"/>
      <p:bldP spid="162" grpId="0"/>
      <p:bldP spid="164" grpId="0" animBg="1"/>
      <p:bldP spid="165" grpId="0" animBg="1"/>
      <p:bldP spid="166" grpId="0"/>
      <p:bldP spid="168" grpId="0" animBg="1"/>
      <p:bldP spid="169" grpId="0" animBg="1"/>
      <p:bldP spid="170" grpId="0"/>
      <p:bldP spid="175" grpId="0"/>
      <p:bldP spid="176" grpId="0"/>
      <p:bldP spid="177" grpId="0"/>
      <p:bldP spid="178" grpId="0"/>
      <p:bldP spid="179" grpId="0"/>
      <p:bldP spid="18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空心弧 2"/>
          <p:cNvSpPr>
            <a:spLocks noChangeArrowheads="1"/>
          </p:cNvSpPr>
          <p:nvPr/>
        </p:nvSpPr>
        <p:spPr bwMode="auto">
          <a:xfrm rot="16200000">
            <a:off x="1217613" y="1903413"/>
            <a:ext cx="2198687" cy="2198687"/>
          </a:xfrm>
          <a:custGeom>
            <a:avLst/>
            <a:gdLst>
              <a:gd name="G0" fmla="+- 9012 0 0"/>
              <a:gd name="G1" fmla="+- 9868328 0 0"/>
              <a:gd name="G2" fmla="+- 0 0 9868328"/>
              <a:gd name="T0" fmla="*/ 0 256 1"/>
              <a:gd name="T1" fmla="*/ 180 256 1"/>
              <a:gd name="G3" fmla="+- 9868328 T0 T1"/>
              <a:gd name="T2" fmla="*/ 0 256 1"/>
              <a:gd name="T3" fmla="*/ 90 256 1"/>
              <a:gd name="G4" fmla="+- 9868328 T2 T3"/>
              <a:gd name="G5" fmla="*/ G4 2 1"/>
              <a:gd name="T4" fmla="*/ 90 256 1"/>
              <a:gd name="T5" fmla="*/ 0 256 1"/>
              <a:gd name="G6" fmla="+- 9868328 T4 T5"/>
              <a:gd name="G7" fmla="*/ G6 2 1"/>
              <a:gd name="G8" fmla="abs 9868328"/>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9012"/>
              <a:gd name="G18" fmla="*/ 9012 1 2"/>
              <a:gd name="G19" fmla="+- G18 5400 0"/>
              <a:gd name="G20" fmla="cos G19 9868328"/>
              <a:gd name="G21" fmla="sin G19 9868328"/>
              <a:gd name="G22" fmla="+- G20 10800 0"/>
              <a:gd name="G23" fmla="+- G21 10800 0"/>
              <a:gd name="G24" fmla="+- 10800 0 G20"/>
              <a:gd name="G25" fmla="+- 9012 10800 0"/>
              <a:gd name="G26" fmla="?: G9 G17 G25"/>
              <a:gd name="G27" fmla="?: G9 0 21600"/>
              <a:gd name="G28" fmla="cos 10800 9868328"/>
              <a:gd name="G29" fmla="sin 10800 9868328"/>
              <a:gd name="G30" fmla="sin 9012 9868328"/>
              <a:gd name="G31" fmla="+- G28 10800 0"/>
              <a:gd name="G32" fmla="+- G29 10800 0"/>
              <a:gd name="G33" fmla="+- G30 10800 0"/>
              <a:gd name="G34" fmla="?: G4 0 G31"/>
              <a:gd name="G35" fmla="?: 9868328 G34 0"/>
              <a:gd name="G36" fmla="?: G6 G35 G31"/>
              <a:gd name="G37" fmla="+- 21600 0 G36"/>
              <a:gd name="G38" fmla="?: G4 0 G33"/>
              <a:gd name="G39" fmla="?: 9868328 G38 G32"/>
              <a:gd name="G40" fmla="?: G6 G39 0"/>
              <a:gd name="G41" fmla="?: G4 G32 21600"/>
              <a:gd name="G42" fmla="?: G6 G41 G33"/>
              <a:gd name="T12" fmla="*/ 10800 w 21600"/>
              <a:gd name="T13" fmla="*/ 0 h 21600"/>
              <a:gd name="T14" fmla="*/ 2171 w 21600"/>
              <a:gd name="T15" fmla="*/ 15666 h 21600"/>
              <a:gd name="T16" fmla="*/ 10800 w 21600"/>
              <a:gd name="T17" fmla="*/ 1788 h 21600"/>
              <a:gd name="T18" fmla="*/ 19429 w 21600"/>
              <a:gd name="T19" fmla="*/ 1566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2950" y="15226"/>
                </a:moveTo>
                <a:cubicBezTo>
                  <a:pt x="2188" y="13875"/>
                  <a:pt x="1788" y="12351"/>
                  <a:pt x="1788" y="10800"/>
                </a:cubicBezTo>
                <a:cubicBezTo>
                  <a:pt x="1788" y="5822"/>
                  <a:pt x="5822" y="1788"/>
                  <a:pt x="10800" y="1788"/>
                </a:cubicBezTo>
                <a:cubicBezTo>
                  <a:pt x="15777" y="1788"/>
                  <a:pt x="19812" y="5822"/>
                  <a:pt x="19812" y="10800"/>
                </a:cubicBezTo>
                <a:cubicBezTo>
                  <a:pt x="19812" y="12351"/>
                  <a:pt x="19411" y="13875"/>
                  <a:pt x="18649" y="15226"/>
                </a:cubicBezTo>
                <a:lnTo>
                  <a:pt x="20207" y="16105"/>
                </a:lnTo>
                <a:cubicBezTo>
                  <a:pt x="21120" y="14486"/>
                  <a:pt x="21600" y="12658"/>
                  <a:pt x="21600" y="10800"/>
                </a:cubicBezTo>
                <a:cubicBezTo>
                  <a:pt x="21600" y="4835"/>
                  <a:pt x="16764" y="0"/>
                  <a:pt x="10800" y="0"/>
                </a:cubicBezTo>
                <a:cubicBezTo>
                  <a:pt x="4835" y="0"/>
                  <a:pt x="0" y="4835"/>
                  <a:pt x="0" y="10800"/>
                </a:cubicBezTo>
                <a:cubicBezTo>
                  <a:pt x="-1" y="12658"/>
                  <a:pt x="479" y="14486"/>
                  <a:pt x="1392" y="16105"/>
                </a:cubicBezTo>
                <a:close/>
              </a:path>
            </a:pathLst>
          </a:custGeom>
          <a:solidFill>
            <a:schemeClr val="bg1">
              <a:alpha val="50000"/>
            </a:schemeClr>
          </a:solidFill>
          <a:ln>
            <a:noFill/>
          </a:ln>
        </p:spPr>
        <p:txBody>
          <a:bodyPr lIns="91418" tIns="45709" rIns="91418" bIns="45709"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16389" name="空心弧 3"/>
          <p:cNvSpPr>
            <a:spLocks noChangeArrowheads="1"/>
          </p:cNvSpPr>
          <p:nvPr/>
        </p:nvSpPr>
        <p:spPr bwMode="auto">
          <a:xfrm rot="16426183">
            <a:off x="1394619" y="2082006"/>
            <a:ext cx="1824038" cy="1825625"/>
          </a:xfrm>
          <a:custGeom>
            <a:avLst/>
            <a:gdLst>
              <a:gd name="G0" fmla="+- 8720 0 0"/>
              <a:gd name="G1" fmla="+- 13154032 0 0"/>
              <a:gd name="G2" fmla="+- 0 0 13154032"/>
              <a:gd name="T0" fmla="*/ 0 256 1"/>
              <a:gd name="T1" fmla="*/ 180 256 1"/>
              <a:gd name="G3" fmla="+- 13154032 T0 T1"/>
              <a:gd name="T2" fmla="*/ 0 256 1"/>
              <a:gd name="T3" fmla="*/ 90 256 1"/>
              <a:gd name="G4" fmla="+- 13154032 T2 T3"/>
              <a:gd name="G5" fmla="*/ G4 2 1"/>
              <a:gd name="T4" fmla="*/ 90 256 1"/>
              <a:gd name="T5" fmla="*/ 0 256 1"/>
              <a:gd name="G6" fmla="+- 13154032 T4 T5"/>
              <a:gd name="G7" fmla="*/ G6 2 1"/>
              <a:gd name="G8" fmla="abs 13154032"/>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8720"/>
              <a:gd name="G18" fmla="*/ 8720 1 2"/>
              <a:gd name="G19" fmla="+- G18 5400 0"/>
              <a:gd name="G20" fmla="cos G19 13154032"/>
              <a:gd name="G21" fmla="sin G19 13154032"/>
              <a:gd name="G22" fmla="+- G20 10800 0"/>
              <a:gd name="G23" fmla="+- G21 10800 0"/>
              <a:gd name="G24" fmla="+- 10800 0 G20"/>
              <a:gd name="G25" fmla="+- 8720 10800 0"/>
              <a:gd name="G26" fmla="?: G9 G17 G25"/>
              <a:gd name="G27" fmla="?: G9 0 21600"/>
              <a:gd name="G28" fmla="cos 10800 13154032"/>
              <a:gd name="G29" fmla="sin 10800 13154032"/>
              <a:gd name="G30" fmla="sin 8720 13154032"/>
              <a:gd name="G31" fmla="+- G28 10800 0"/>
              <a:gd name="G32" fmla="+- G29 10800 0"/>
              <a:gd name="G33" fmla="+- G30 10800 0"/>
              <a:gd name="G34" fmla="?: G4 0 G31"/>
              <a:gd name="G35" fmla="?: 13154032 G34 0"/>
              <a:gd name="G36" fmla="?: G6 G35 G31"/>
              <a:gd name="G37" fmla="+- 21600 0 G36"/>
              <a:gd name="G38" fmla="?: G4 0 G33"/>
              <a:gd name="G39" fmla="?: 13154032 G38 G32"/>
              <a:gd name="G40" fmla="?: G6 G39 0"/>
              <a:gd name="G41" fmla="?: G4 G32 21600"/>
              <a:gd name="G42" fmla="?: G6 G41 G33"/>
              <a:gd name="T12" fmla="*/ 10800 w 21600"/>
              <a:gd name="T13" fmla="*/ 0 h 21600"/>
              <a:gd name="T14" fmla="*/ 1670 w 21600"/>
              <a:gd name="T15" fmla="*/ 7347 h 21600"/>
              <a:gd name="T16" fmla="*/ 10800 w 21600"/>
              <a:gd name="T17" fmla="*/ 2080 h 21600"/>
              <a:gd name="T18" fmla="*/ 19930 w 21600"/>
              <a:gd name="T19" fmla="*/ 7347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2643" y="7715"/>
                </a:moveTo>
                <a:cubicBezTo>
                  <a:pt x="3926" y="4323"/>
                  <a:pt x="7173" y="2080"/>
                  <a:pt x="10799" y="2080"/>
                </a:cubicBezTo>
                <a:cubicBezTo>
                  <a:pt x="14426" y="2079"/>
                  <a:pt x="17673" y="4323"/>
                  <a:pt x="18956" y="7715"/>
                </a:cubicBezTo>
                <a:lnTo>
                  <a:pt x="20901" y="6979"/>
                </a:lnTo>
                <a:cubicBezTo>
                  <a:pt x="19313" y="2779"/>
                  <a:pt x="15290" y="0"/>
                  <a:pt x="10800" y="0"/>
                </a:cubicBezTo>
                <a:cubicBezTo>
                  <a:pt x="6309" y="-1"/>
                  <a:pt x="2286" y="2779"/>
                  <a:pt x="698" y="6979"/>
                </a:cubicBezTo>
                <a:close/>
              </a:path>
            </a:pathLst>
          </a:custGeom>
          <a:solidFill>
            <a:schemeClr val="bg1">
              <a:alpha val="80000"/>
            </a:schemeClr>
          </a:solidFill>
          <a:ln>
            <a:noFill/>
          </a:ln>
        </p:spPr>
        <p:txBody>
          <a:bodyPr lIns="91418" tIns="45709" rIns="91418" bIns="45709"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16390" name="空心弧 4"/>
          <p:cNvSpPr>
            <a:spLocks noChangeArrowheads="1"/>
          </p:cNvSpPr>
          <p:nvPr/>
        </p:nvSpPr>
        <p:spPr bwMode="auto">
          <a:xfrm rot="16200000">
            <a:off x="1017588" y="1731963"/>
            <a:ext cx="2560637" cy="2560637"/>
          </a:xfrm>
          <a:custGeom>
            <a:avLst/>
            <a:gdLst>
              <a:gd name="G0" fmla="+- 9049 0 0"/>
              <a:gd name="G1" fmla="+- 7945690 0 0"/>
              <a:gd name="G2" fmla="+- 0 0 7945690"/>
              <a:gd name="T0" fmla="*/ 0 256 1"/>
              <a:gd name="T1" fmla="*/ 180 256 1"/>
              <a:gd name="G3" fmla="+- 7945690 T0 T1"/>
              <a:gd name="T2" fmla="*/ 0 256 1"/>
              <a:gd name="T3" fmla="*/ 90 256 1"/>
              <a:gd name="G4" fmla="+- 7945690 T2 T3"/>
              <a:gd name="G5" fmla="*/ G4 2 1"/>
              <a:gd name="T4" fmla="*/ 90 256 1"/>
              <a:gd name="T5" fmla="*/ 0 256 1"/>
              <a:gd name="G6" fmla="+- 7945690 T4 T5"/>
              <a:gd name="G7" fmla="*/ G6 2 1"/>
              <a:gd name="G8" fmla="abs 794569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9049"/>
              <a:gd name="G18" fmla="*/ 9049 1 2"/>
              <a:gd name="G19" fmla="+- G18 5400 0"/>
              <a:gd name="G20" fmla="cos G19 7945690"/>
              <a:gd name="G21" fmla="sin G19 7945690"/>
              <a:gd name="G22" fmla="+- G20 10800 0"/>
              <a:gd name="G23" fmla="+- G21 10800 0"/>
              <a:gd name="G24" fmla="+- 10800 0 G20"/>
              <a:gd name="G25" fmla="+- 9049 10800 0"/>
              <a:gd name="G26" fmla="?: G9 G17 G25"/>
              <a:gd name="G27" fmla="?: G9 0 21600"/>
              <a:gd name="G28" fmla="cos 10800 7945690"/>
              <a:gd name="G29" fmla="sin 10800 7945690"/>
              <a:gd name="G30" fmla="sin 9049 7945690"/>
              <a:gd name="G31" fmla="+- G28 10800 0"/>
              <a:gd name="G32" fmla="+- G29 10800 0"/>
              <a:gd name="G33" fmla="+- G30 10800 0"/>
              <a:gd name="G34" fmla="?: G4 0 G31"/>
              <a:gd name="G35" fmla="?: 7945690 G34 0"/>
              <a:gd name="G36" fmla="?: G6 G35 G31"/>
              <a:gd name="G37" fmla="+- 21600 0 G36"/>
              <a:gd name="G38" fmla="?: G4 0 G33"/>
              <a:gd name="G39" fmla="?: 7945690 G38 G32"/>
              <a:gd name="G40" fmla="?: G6 G39 0"/>
              <a:gd name="G41" fmla="?: G4 G32 21600"/>
              <a:gd name="G42" fmla="?: G6 G41 G33"/>
              <a:gd name="T12" fmla="*/ 10800 w 21600"/>
              <a:gd name="T13" fmla="*/ 0 h 21600"/>
              <a:gd name="T14" fmla="*/ 5652 w 21600"/>
              <a:gd name="T15" fmla="*/ 19285 h 21600"/>
              <a:gd name="T16" fmla="*/ 10800 w 21600"/>
              <a:gd name="T17" fmla="*/ 1751 h 21600"/>
              <a:gd name="T18" fmla="*/ 15948 w 21600"/>
              <a:gd name="T19" fmla="*/ 19285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6106" y="18536"/>
                </a:moveTo>
                <a:cubicBezTo>
                  <a:pt x="3402" y="16896"/>
                  <a:pt x="1751" y="13962"/>
                  <a:pt x="1751" y="10800"/>
                </a:cubicBezTo>
                <a:cubicBezTo>
                  <a:pt x="1751" y="5802"/>
                  <a:pt x="5802" y="1751"/>
                  <a:pt x="10800" y="1751"/>
                </a:cubicBezTo>
                <a:cubicBezTo>
                  <a:pt x="15797" y="1751"/>
                  <a:pt x="19849" y="5802"/>
                  <a:pt x="19849" y="10800"/>
                </a:cubicBezTo>
                <a:cubicBezTo>
                  <a:pt x="19849" y="13962"/>
                  <a:pt x="18197" y="16896"/>
                  <a:pt x="15493" y="18536"/>
                </a:cubicBezTo>
                <a:lnTo>
                  <a:pt x="16401" y="20033"/>
                </a:lnTo>
                <a:cubicBezTo>
                  <a:pt x="19628" y="18075"/>
                  <a:pt x="21600" y="14574"/>
                  <a:pt x="21600" y="10800"/>
                </a:cubicBezTo>
                <a:cubicBezTo>
                  <a:pt x="21600" y="4835"/>
                  <a:pt x="16764" y="0"/>
                  <a:pt x="10800" y="0"/>
                </a:cubicBezTo>
                <a:cubicBezTo>
                  <a:pt x="4835" y="0"/>
                  <a:pt x="0" y="4835"/>
                  <a:pt x="0" y="10800"/>
                </a:cubicBezTo>
                <a:cubicBezTo>
                  <a:pt x="-1" y="14574"/>
                  <a:pt x="1971" y="18075"/>
                  <a:pt x="5198" y="20033"/>
                </a:cubicBezTo>
                <a:close/>
              </a:path>
            </a:pathLst>
          </a:custGeom>
          <a:solidFill>
            <a:schemeClr val="bg1">
              <a:alpha val="20000"/>
            </a:schemeClr>
          </a:solidFill>
          <a:ln>
            <a:noFill/>
          </a:ln>
        </p:spPr>
        <p:txBody>
          <a:bodyPr lIns="91418" tIns="45709" rIns="91418" bIns="45709"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16391" name="矩形 5"/>
          <p:cNvSpPr>
            <a:spLocks noChangeArrowheads="1"/>
          </p:cNvSpPr>
          <p:nvPr/>
        </p:nvSpPr>
        <p:spPr bwMode="auto">
          <a:xfrm>
            <a:off x="1687513" y="2819400"/>
            <a:ext cx="2020887"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8" tIns="45709" rIns="91418" bIns="45709">
            <a:spAutoFit/>
          </a:bodyPr>
          <a:lstStyle/>
          <a:p>
            <a:pPr defTabSz="685754" eaLnBrk="1" fontAlgn="auto" hangingPunct="1">
              <a:spcBef>
                <a:spcPts val="0"/>
              </a:spcBef>
              <a:spcAft>
                <a:spcPts val="0"/>
              </a:spcAft>
              <a:defRPr/>
            </a:pPr>
            <a:r>
              <a:rPr lang="en-US" altLang="zh-CN" sz="1349" dirty="0">
                <a:solidFill>
                  <a:schemeClr val="bg1">
                    <a:lumMod val="95000"/>
                  </a:schemeClr>
                </a:solidFill>
                <a:ea typeface="+mn-ea"/>
              </a:rPr>
              <a:t>TEXT HERE</a:t>
            </a:r>
            <a:endParaRPr lang="zh-CN" altLang="en-US" sz="1349" baseline="-3000" dirty="0">
              <a:solidFill>
                <a:schemeClr val="bg1">
                  <a:lumMod val="95000"/>
                </a:schemeClr>
              </a:solidFill>
              <a:ea typeface="+mn-ea"/>
            </a:endParaRPr>
          </a:p>
        </p:txBody>
      </p:sp>
      <p:grpSp>
        <p:nvGrpSpPr>
          <p:cNvPr id="16392" name="组合 34"/>
          <p:cNvGrpSpPr>
            <a:grpSpLocks/>
          </p:cNvGrpSpPr>
          <p:nvPr/>
        </p:nvGrpSpPr>
        <p:grpSpPr bwMode="auto">
          <a:xfrm>
            <a:off x="4500563" y="1223963"/>
            <a:ext cx="3811587" cy="1218348"/>
            <a:chOff x="0" y="0"/>
            <a:chExt cx="3811400" cy="1216595"/>
          </a:xfrm>
        </p:grpSpPr>
        <p:sp>
          <p:nvSpPr>
            <p:cNvPr id="16393" name="矩形 22"/>
            <p:cNvSpPr>
              <a:spLocks noChangeArrowheads="1"/>
            </p:cNvSpPr>
            <p:nvPr/>
          </p:nvSpPr>
          <p:spPr bwMode="auto">
            <a:xfrm>
              <a:off x="95245" y="115720"/>
              <a:ext cx="358757" cy="229857"/>
            </a:xfrm>
            <a:prstGeom prst="rect">
              <a:avLst/>
            </a:prstGeom>
            <a:solidFill>
              <a:schemeClr val="bg1">
                <a:alpha val="20000"/>
              </a:schemeClr>
            </a:solid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16394" name="TextBox 23"/>
            <p:cNvSpPr>
              <a:spLocks noChangeArrowheads="1"/>
            </p:cNvSpPr>
            <p:nvPr/>
          </p:nvSpPr>
          <p:spPr bwMode="auto">
            <a:xfrm>
              <a:off x="0" y="386793"/>
              <a:ext cx="3811400" cy="829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16395" name="矩形 25"/>
            <p:cNvSpPr>
              <a:spLocks noChangeArrowheads="1"/>
            </p:cNvSpPr>
            <p:nvPr/>
          </p:nvSpPr>
          <p:spPr bwMode="auto">
            <a:xfrm>
              <a:off x="558773" y="0"/>
              <a:ext cx="2020788" cy="461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685754" eaLnBrk="1" fontAlgn="auto" hangingPunct="1">
                <a:spcBef>
                  <a:spcPts val="0"/>
                </a:spcBef>
                <a:spcAft>
                  <a:spcPts val="0"/>
                </a:spcAft>
                <a:defRPr/>
              </a:pPr>
              <a:r>
                <a:rPr lang="en-US" sz="2399" dirty="0">
                  <a:solidFill>
                    <a:schemeClr val="bg1">
                      <a:lumMod val="95000"/>
                    </a:schemeClr>
                  </a:solidFill>
                  <a:ea typeface="+mn-ea"/>
                  <a:cs typeface="Calibri" pitchFamily="34" charset="0"/>
                  <a:sym typeface="Calibri" pitchFamily="34" charset="0"/>
                </a:rPr>
                <a:t>70%</a:t>
              </a:r>
              <a:endParaRPr lang="zh-CN" altLang="en-US" sz="2399" dirty="0">
                <a:solidFill>
                  <a:schemeClr val="bg1">
                    <a:lumMod val="95000"/>
                  </a:schemeClr>
                </a:solidFill>
                <a:ea typeface="+mn-ea"/>
                <a:sym typeface="宋体" pitchFamily="2" charset="-122"/>
              </a:endParaRPr>
            </a:p>
          </p:txBody>
        </p:sp>
      </p:grpSp>
      <p:grpSp>
        <p:nvGrpSpPr>
          <p:cNvPr id="16396" name="组合 35"/>
          <p:cNvGrpSpPr>
            <a:grpSpLocks/>
          </p:cNvGrpSpPr>
          <p:nvPr/>
        </p:nvGrpSpPr>
        <p:grpSpPr bwMode="auto">
          <a:xfrm>
            <a:off x="4500563" y="2478088"/>
            <a:ext cx="3811587" cy="1218347"/>
            <a:chOff x="0" y="0"/>
            <a:chExt cx="3811399" cy="1219385"/>
          </a:xfrm>
        </p:grpSpPr>
        <p:sp>
          <p:nvSpPr>
            <p:cNvPr id="16397" name="矩形 26"/>
            <p:cNvSpPr>
              <a:spLocks noChangeArrowheads="1"/>
            </p:cNvSpPr>
            <p:nvPr/>
          </p:nvSpPr>
          <p:spPr bwMode="auto">
            <a:xfrm>
              <a:off x="95245" y="115986"/>
              <a:ext cx="358757" cy="230384"/>
            </a:xfrm>
            <a:prstGeom prst="rect">
              <a:avLst/>
            </a:prstGeom>
            <a:solidFill>
              <a:schemeClr val="bg1">
                <a:alpha val="50000"/>
              </a:schemeClr>
            </a:solid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16398" name="TextBox 27"/>
            <p:cNvSpPr>
              <a:spLocks noChangeArrowheads="1"/>
            </p:cNvSpPr>
            <p:nvPr/>
          </p:nvSpPr>
          <p:spPr bwMode="auto">
            <a:xfrm>
              <a:off x="0" y="387680"/>
              <a:ext cx="3811399" cy="831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16399" name="矩形 28"/>
            <p:cNvSpPr>
              <a:spLocks noChangeArrowheads="1"/>
            </p:cNvSpPr>
            <p:nvPr/>
          </p:nvSpPr>
          <p:spPr bwMode="auto">
            <a:xfrm>
              <a:off x="558772" y="0"/>
              <a:ext cx="2020787" cy="4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685754" eaLnBrk="1" fontAlgn="auto" hangingPunct="1">
                <a:spcBef>
                  <a:spcPts val="0"/>
                </a:spcBef>
                <a:spcAft>
                  <a:spcPts val="0"/>
                </a:spcAft>
                <a:defRPr/>
              </a:pPr>
              <a:r>
                <a:rPr lang="en-US" sz="2399" dirty="0">
                  <a:solidFill>
                    <a:schemeClr val="bg1">
                      <a:lumMod val="95000"/>
                    </a:schemeClr>
                  </a:solidFill>
                  <a:ea typeface="+mn-ea"/>
                  <a:cs typeface="Calibri" pitchFamily="34" charset="0"/>
                  <a:sym typeface="Calibri" pitchFamily="34" charset="0"/>
                </a:rPr>
                <a:t>55%</a:t>
              </a:r>
              <a:endParaRPr lang="zh-CN" altLang="en-US" sz="2399" dirty="0">
                <a:solidFill>
                  <a:schemeClr val="bg1">
                    <a:lumMod val="95000"/>
                  </a:schemeClr>
                </a:solidFill>
                <a:ea typeface="+mn-ea"/>
                <a:sym typeface="宋体" pitchFamily="2" charset="-122"/>
              </a:endParaRPr>
            </a:p>
          </p:txBody>
        </p:sp>
      </p:grpSp>
      <p:grpSp>
        <p:nvGrpSpPr>
          <p:cNvPr id="16400" name="组合 36"/>
          <p:cNvGrpSpPr>
            <a:grpSpLocks/>
          </p:cNvGrpSpPr>
          <p:nvPr/>
        </p:nvGrpSpPr>
        <p:grpSpPr bwMode="auto">
          <a:xfrm>
            <a:off x="4500563" y="3659188"/>
            <a:ext cx="3811587" cy="1218347"/>
            <a:chOff x="0" y="0"/>
            <a:chExt cx="3811398" cy="1219385"/>
          </a:xfrm>
        </p:grpSpPr>
        <p:sp>
          <p:nvSpPr>
            <p:cNvPr id="16401" name="矩形 29"/>
            <p:cNvSpPr>
              <a:spLocks noChangeArrowheads="1"/>
            </p:cNvSpPr>
            <p:nvPr/>
          </p:nvSpPr>
          <p:spPr bwMode="auto">
            <a:xfrm>
              <a:off x="95245" y="115986"/>
              <a:ext cx="358757" cy="230384"/>
            </a:xfrm>
            <a:prstGeom prst="rect">
              <a:avLst/>
            </a:prstGeom>
            <a:solidFill>
              <a:schemeClr val="bg1">
                <a:alpha val="80000"/>
              </a:schemeClr>
            </a:solidFill>
            <a:ln>
              <a:noFill/>
            </a:ln>
            <a:extLst>
              <a:ext uri="{91240B29-F687-4F45-9708-019B960494DF}">
                <a14:hiddenLine xmlns:a14="http://schemas.microsoft.com/office/drawing/2010/main" w="25400" cap="flat" cmpd="sng">
                  <a:solidFill>
                    <a:srgbClr val="395E8A"/>
                  </a:solidFill>
                  <a:bevel/>
                  <a:headEnd/>
                  <a:tailEnd/>
                </a14:hiddenLine>
              </a:ext>
            </a:extLst>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16402" name="TextBox 30"/>
            <p:cNvSpPr>
              <a:spLocks noChangeArrowheads="1"/>
            </p:cNvSpPr>
            <p:nvPr/>
          </p:nvSpPr>
          <p:spPr bwMode="auto">
            <a:xfrm>
              <a:off x="0" y="387680"/>
              <a:ext cx="3811398" cy="831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16403" name="矩形 31"/>
            <p:cNvSpPr>
              <a:spLocks noChangeArrowheads="1"/>
            </p:cNvSpPr>
            <p:nvPr/>
          </p:nvSpPr>
          <p:spPr bwMode="auto">
            <a:xfrm>
              <a:off x="558772" y="0"/>
              <a:ext cx="2020787" cy="4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defTabSz="685754" eaLnBrk="1" fontAlgn="auto" hangingPunct="1">
                <a:spcBef>
                  <a:spcPts val="0"/>
                </a:spcBef>
                <a:spcAft>
                  <a:spcPts val="0"/>
                </a:spcAft>
                <a:defRPr/>
              </a:pPr>
              <a:r>
                <a:rPr lang="en-US" sz="2399" dirty="0">
                  <a:solidFill>
                    <a:schemeClr val="bg1">
                      <a:lumMod val="95000"/>
                    </a:schemeClr>
                  </a:solidFill>
                  <a:ea typeface="+mn-ea"/>
                  <a:cs typeface="Calibri" pitchFamily="34" charset="0"/>
                  <a:sym typeface="Calibri" pitchFamily="34" charset="0"/>
                </a:rPr>
                <a:t>40%</a:t>
              </a:r>
              <a:endParaRPr lang="zh-CN" altLang="en-US" sz="2399" dirty="0">
                <a:solidFill>
                  <a:schemeClr val="bg1">
                    <a:lumMod val="95000"/>
                  </a:schemeClr>
                </a:solidFill>
                <a:ea typeface="+mn-ea"/>
                <a:sym typeface="宋体" pitchFamily="2" charset="-122"/>
              </a:endParaRPr>
            </a:p>
          </p:txBody>
        </p:sp>
      </p:grpSp>
      <p:sp>
        <p:nvSpPr>
          <p:cNvPr id="19"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0"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p:tgtEl>
                                          <p:spTgt spid="19"/>
                                        </p:tgtEl>
                                        <p:attrNameLst>
                                          <p:attrName>ppt_y</p:attrName>
                                        </p:attrNameLst>
                                      </p:cBhvr>
                                      <p:tavLst>
                                        <p:tav tm="0">
                                          <p:val>
                                            <p:strVal val="#ppt_y-#ppt_h*1.125000"/>
                                          </p:val>
                                        </p:tav>
                                        <p:tav tm="100000">
                                          <p:val>
                                            <p:strVal val="#ppt_y"/>
                                          </p:val>
                                        </p:tav>
                                      </p:tavLst>
                                    </p:anim>
                                    <p:animEffect transition="in" filter="wipe(down)">
                                      <p:cBhvr>
                                        <p:cTn id="8" dur="500"/>
                                        <p:tgtEl>
                                          <p:spTgt spid="19"/>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p:tgtEl>
                                          <p:spTgt spid="20"/>
                                        </p:tgtEl>
                                        <p:attrNameLst>
                                          <p:attrName>ppt_y</p:attrName>
                                        </p:attrNameLst>
                                      </p:cBhvr>
                                      <p:tavLst>
                                        <p:tav tm="0">
                                          <p:val>
                                            <p:strVal val="#ppt_y-#ppt_h*1.125000"/>
                                          </p:val>
                                        </p:tav>
                                        <p:tav tm="100000">
                                          <p:val>
                                            <p:strVal val="#ppt_y"/>
                                          </p:val>
                                        </p:tav>
                                      </p:tavLst>
                                    </p:anim>
                                    <p:animEffect transition="in" filter="wipe(down)">
                                      <p:cBhvr>
                                        <p:cTn id="12" dur="500"/>
                                        <p:tgtEl>
                                          <p:spTgt spid="20"/>
                                        </p:tgtEl>
                                      </p:cBhvr>
                                    </p:animEffect>
                                  </p:childTnLst>
                                </p:cTn>
                              </p:par>
                            </p:childTnLst>
                          </p:cTn>
                        </p:par>
                        <p:par>
                          <p:cTn id="13" fill="hold" nodeType="afterGroup">
                            <p:stCondLst>
                              <p:cond delay="500"/>
                            </p:stCondLst>
                            <p:childTnLst>
                              <p:par>
                                <p:cTn id="14" presetID="49" presetClass="entr" presetSubtype="0" decel="100000" fill="hold" nodeType="afterEffect">
                                  <p:stCondLst>
                                    <p:cond delay="0"/>
                                  </p:stCondLst>
                                  <p:childTnLst>
                                    <p:set>
                                      <p:cBhvr>
                                        <p:cTn id="15" dur="1" fill="hold">
                                          <p:stCondLst>
                                            <p:cond delay="0"/>
                                          </p:stCondLst>
                                        </p:cTn>
                                        <p:tgtEl>
                                          <p:spTgt spid="16389"/>
                                        </p:tgtEl>
                                        <p:attrNameLst>
                                          <p:attrName>style.visibility</p:attrName>
                                        </p:attrNameLst>
                                      </p:cBhvr>
                                      <p:to>
                                        <p:strVal val="visible"/>
                                      </p:to>
                                    </p:set>
                                    <p:anim calcmode="lin" valueType="num">
                                      <p:cBhvr>
                                        <p:cTn id="16" dur="500" fill="hold"/>
                                        <p:tgtEl>
                                          <p:spTgt spid="16389"/>
                                        </p:tgtEl>
                                        <p:attrNameLst>
                                          <p:attrName>ppt_w</p:attrName>
                                        </p:attrNameLst>
                                      </p:cBhvr>
                                      <p:tavLst>
                                        <p:tav tm="0">
                                          <p:val>
                                            <p:fltVal val="0"/>
                                          </p:val>
                                        </p:tav>
                                        <p:tav tm="100000">
                                          <p:val>
                                            <p:strVal val="#ppt_w"/>
                                          </p:val>
                                        </p:tav>
                                      </p:tavLst>
                                    </p:anim>
                                    <p:anim calcmode="lin" valueType="num">
                                      <p:cBhvr>
                                        <p:cTn id="17" dur="500" fill="hold"/>
                                        <p:tgtEl>
                                          <p:spTgt spid="16389"/>
                                        </p:tgtEl>
                                        <p:attrNameLst>
                                          <p:attrName>ppt_h</p:attrName>
                                        </p:attrNameLst>
                                      </p:cBhvr>
                                      <p:tavLst>
                                        <p:tav tm="0">
                                          <p:val>
                                            <p:fltVal val="0"/>
                                          </p:val>
                                        </p:tav>
                                        <p:tav tm="100000">
                                          <p:val>
                                            <p:strVal val="#ppt_h"/>
                                          </p:val>
                                        </p:tav>
                                      </p:tavLst>
                                    </p:anim>
                                    <p:anim calcmode="lin" valueType="num">
                                      <p:cBhvr>
                                        <p:cTn id="18" dur="500" fill="hold"/>
                                        <p:tgtEl>
                                          <p:spTgt spid="16389"/>
                                        </p:tgtEl>
                                        <p:attrNameLst>
                                          <p:attrName>style.rotation</p:attrName>
                                        </p:attrNameLst>
                                      </p:cBhvr>
                                      <p:tavLst>
                                        <p:tav tm="0">
                                          <p:val>
                                            <p:fltVal val="360"/>
                                          </p:val>
                                        </p:tav>
                                        <p:tav tm="100000">
                                          <p:val>
                                            <p:fltVal val="0"/>
                                          </p:val>
                                        </p:tav>
                                      </p:tavLst>
                                    </p:anim>
                                    <p:animEffect transition="in" filter="fade">
                                      <p:cBhvr>
                                        <p:cTn id="19" dur="500"/>
                                        <p:tgtEl>
                                          <p:spTgt spid="16389"/>
                                        </p:tgtEl>
                                      </p:cBhvr>
                                    </p:animEffect>
                                  </p:childTnLst>
                                </p:cTn>
                              </p:par>
                            </p:childTnLst>
                          </p:cTn>
                        </p:par>
                        <p:par>
                          <p:cTn id="20" fill="hold" nodeType="afterGroup">
                            <p:stCondLst>
                              <p:cond delay="1000"/>
                            </p:stCondLst>
                            <p:childTnLst>
                              <p:par>
                                <p:cTn id="21" presetID="49" presetClass="entr" presetSubtype="0" decel="100000" fill="hold" nodeType="afterEffect">
                                  <p:stCondLst>
                                    <p:cond delay="0"/>
                                  </p:stCondLst>
                                  <p:childTnLst>
                                    <p:set>
                                      <p:cBhvr>
                                        <p:cTn id="22" dur="1" fill="hold">
                                          <p:stCondLst>
                                            <p:cond delay="0"/>
                                          </p:stCondLst>
                                        </p:cTn>
                                        <p:tgtEl>
                                          <p:spTgt spid="16388"/>
                                        </p:tgtEl>
                                        <p:attrNameLst>
                                          <p:attrName>style.visibility</p:attrName>
                                        </p:attrNameLst>
                                      </p:cBhvr>
                                      <p:to>
                                        <p:strVal val="visible"/>
                                      </p:to>
                                    </p:set>
                                    <p:anim calcmode="lin" valueType="num">
                                      <p:cBhvr>
                                        <p:cTn id="23" dur="500" fill="hold"/>
                                        <p:tgtEl>
                                          <p:spTgt spid="16388"/>
                                        </p:tgtEl>
                                        <p:attrNameLst>
                                          <p:attrName>ppt_w</p:attrName>
                                        </p:attrNameLst>
                                      </p:cBhvr>
                                      <p:tavLst>
                                        <p:tav tm="0">
                                          <p:val>
                                            <p:fltVal val="0"/>
                                          </p:val>
                                        </p:tav>
                                        <p:tav tm="100000">
                                          <p:val>
                                            <p:strVal val="#ppt_w"/>
                                          </p:val>
                                        </p:tav>
                                      </p:tavLst>
                                    </p:anim>
                                    <p:anim calcmode="lin" valueType="num">
                                      <p:cBhvr>
                                        <p:cTn id="24" dur="500" fill="hold"/>
                                        <p:tgtEl>
                                          <p:spTgt spid="16388"/>
                                        </p:tgtEl>
                                        <p:attrNameLst>
                                          <p:attrName>ppt_h</p:attrName>
                                        </p:attrNameLst>
                                      </p:cBhvr>
                                      <p:tavLst>
                                        <p:tav tm="0">
                                          <p:val>
                                            <p:fltVal val="0"/>
                                          </p:val>
                                        </p:tav>
                                        <p:tav tm="100000">
                                          <p:val>
                                            <p:strVal val="#ppt_h"/>
                                          </p:val>
                                        </p:tav>
                                      </p:tavLst>
                                    </p:anim>
                                    <p:anim calcmode="lin" valueType="num">
                                      <p:cBhvr>
                                        <p:cTn id="25" dur="500" fill="hold"/>
                                        <p:tgtEl>
                                          <p:spTgt spid="16388"/>
                                        </p:tgtEl>
                                        <p:attrNameLst>
                                          <p:attrName>style.rotation</p:attrName>
                                        </p:attrNameLst>
                                      </p:cBhvr>
                                      <p:tavLst>
                                        <p:tav tm="0">
                                          <p:val>
                                            <p:fltVal val="360"/>
                                          </p:val>
                                        </p:tav>
                                        <p:tav tm="100000">
                                          <p:val>
                                            <p:fltVal val="0"/>
                                          </p:val>
                                        </p:tav>
                                      </p:tavLst>
                                    </p:anim>
                                    <p:animEffect transition="in" filter="fade">
                                      <p:cBhvr>
                                        <p:cTn id="26" dur="500"/>
                                        <p:tgtEl>
                                          <p:spTgt spid="16388"/>
                                        </p:tgtEl>
                                      </p:cBhvr>
                                    </p:animEffect>
                                  </p:childTnLst>
                                </p:cTn>
                              </p:par>
                            </p:childTnLst>
                          </p:cTn>
                        </p:par>
                        <p:par>
                          <p:cTn id="27" fill="hold" nodeType="afterGroup">
                            <p:stCondLst>
                              <p:cond delay="1500"/>
                            </p:stCondLst>
                            <p:childTnLst>
                              <p:par>
                                <p:cTn id="28" presetID="49" presetClass="entr" presetSubtype="0" decel="100000" fill="hold" nodeType="afterEffect">
                                  <p:stCondLst>
                                    <p:cond delay="0"/>
                                  </p:stCondLst>
                                  <p:childTnLst>
                                    <p:set>
                                      <p:cBhvr>
                                        <p:cTn id="29" dur="1" fill="hold">
                                          <p:stCondLst>
                                            <p:cond delay="0"/>
                                          </p:stCondLst>
                                        </p:cTn>
                                        <p:tgtEl>
                                          <p:spTgt spid="16390"/>
                                        </p:tgtEl>
                                        <p:attrNameLst>
                                          <p:attrName>style.visibility</p:attrName>
                                        </p:attrNameLst>
                                      </p:cBhvr>
                                      <p:to>
                                        <p:strVal val="visible"/>
                                      </p:to>
                                    </p:set>
                                    <p:anim calcmode="lin" valueType="num">
                                      <p:cBhvr>
                                        <p:cTn id="30" dur="500" fill="hold"/>
                                        <p:tgtEl>
                                          <p:spTgt spid="16390"/>
                                        </p:tgtEl>
                                        <p:attrNameLst>
                                          <p:attrName>ppt_w</p:attrName>
                                        </p:attrNameLst>
                                      </p:cBhvr>
                                      <p:tavLst>
                                        <p:tav tm="0">
                                          <p:val>
                                            <p:fltVal val="0"/>
                                          </p:val>
                                        </p:tav>
                                        <p:tav tm="100000">
                                          <p:val>
                                            <p:strVal val="#ppt_w"/>
                                          </p:val>
                                        </p:tav>
                                      </p:tavLst>
                                    </p:anim>
                                    <p:anim calcmode="lin" valueType="num">
                                      <p:cBhvr>
                                        <p:cTn id="31" dur="500" fill="hold"/>
                                        <p:tgtEl>
                                          <p:spTgt spid="16390"/>
                                        </p:tgtEl>
                                        <p:attrNameLst>
                                          <p:attrName>ppt_h</p:attrName>
                                        </p:attrNameLst>
                                      </p:cBhvr>
                                      <p:tavLst>
                                        <p:tav tm="0">
                                          <p:val>
                                            <p:fltVal val="0"/>
                                          </p:val>
                                        </p:tav>
                                        <p:tav tm="100000">
                                          <p:val>
                                            <p:strVal val="#ppt_h"/>
                                          </p:val>
                                        </p:tav>
                                      </p:tavLst>
                                    </p:anim>
                                    <p:anim calcmode="lin" valueType="num">
                                      <p:cBhvr>
                                        <p:cTn id="32" dur="500" fill="hold"/>
                                        <p:tgtEl>
                                          <p:spTgt spid="16390"/>
                                        </p:tgtEl>
                                        <p:attrNameLst>
                                          <p:attrName>style.rotation</p:attrName>
                                        </p:attrNameLst>
                                      </p:cBhvr>
                                      <p:tavLst>
                                        <p:tav tm="0">
                                          <p:val>
                                            <p:fltVal val="360"/>
                                          </p:val>
                                        </p:tav>
                                        <p:tav tm="100000">
                                          <p:val>
                                            <p:fltVal val="0"/>
                                          </p:val>
                                        </p:tav>
                                      </p:tavLst>
                                    </p:anim>
                                    <p:animEffect transition="in" filter="fade">
                                      <p:cBhvr>
                                        <p:cTn id="33" dur="500"/>
                                        <p:tgtEl>
                                          <p:spTgt spid="16390"/>
                                        </p:tgtEl>
                                      </p:cBhvr>
                                    </p:animEffect>
                                  </p:childTnLst>
                                </p:cTn>
                              </p:par>
                            </p:childTnLst>
                          </p:cTn>
                        </p:par>
                        <p:par>
                          <p:cTn id="34" fill="hold" nodeType="afterGroup">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16391"/>
                                        </p:tgtEl>
                                        <p:attrNameLst>
                                          <p:attrName>style.visibility</p:attrName>
                                        </p:attrNameLst>
                                      </p:cBhvr>
                                      <p:to>
                                        <p:strVal val="visible"/>
                                      </p:to>
                                    </p:set>
                                    <p:anim calcmode="lin" valueType="num">
                                      <p:cBhvr>
                                        <p:cTn id="37" dur="400" fill="hold"/>
                                        <p:tgtEl>
                                          <p:spTgt spid="16391"/>
                                        </p:tgtEl>
                                        <p:attrNameLst>
                                          <p:attrName>ppt_w</p:attrName>
                                        </p:attrNameLst>
                                      </p:cBhvr>
                                      <p:tavLst>
                                        <p:tav tm="0">
                                          <p:val>
                                            <p:fltVal val="0"/>
                                          </p:val>
                                        </p:tav>
                                        <p:tav tm="100000">
                                          <p:val>
                                            <p:strVal val="#ppt_w"/>
                                          </p:val>
                                        </p:tav>
                                      </p:tavLst>
                                    </p:anim>
                                    <p:anim calcmode="lin" valueType="num">
                                      <p:cBhvr>
                                        <p:cTn id="38" dur="400" fill="hold"/>
                                        <p:tgtEl>
                                          <p:spTgt spid="16391"/>
                                        </p:tgtEl>
                                        <p:attrNameLst>
                                          <p:attrName>ppt_h</p:attrName>
                                        </p:attrNameLst>
                                      </p:cBhvr>
                                      <p:tavLst>
                                        <p:tav tm="0">
                                          <p:val>
                                            <p:fltVal val="0"/>
                                          </p:val>
                                        </p:tav>
                                        <p:tav tm="100000">
                                          <p:val>
                                            <p:strVal val="#ppt_h"/>
                                          </p:val>
                                        </p:tav>
                                      </p:tavLst>
                                    </p:anim>
                                    <p:animEffect transition="in" filter="fade">
                                      <p:cBhvr>
                                        <p:cTn id="39" dur="400"/>
                                        <p:tgtEl>
                                          <p:spTgt spid="16391"/>
                                        </p:tgtEl>
                                      </p:cBhvr>
                                    </p:animEffect>
                                  </p:childTnLst>
                                </p:cTn>
                              </p:par>
                            </p:childTnLst>
                          </p:cTn>
                        </p:par>
                        <p:par>
                          <p:cTn id="40" fill="hold" nodeType="afterGroup">
                            <p:stCondLst>
                              <p:cond delay="2400"/>
                            </p:stCondLst>
                            <p:childTnLst>
                              <p:par>
                                <p:cTn id="41" presetID="42" presetClass="entr" presetSubtype="0" fill="hold" nodeType="afterEffect">
                                  <p:stCondLst>
                                    <p:cond delay="0"/>
                                  </p:stCondLst>
                                  <p:childTnLst>
                                    <p:set>
                                      <p:cBhvr>
                                        <p:cTn id="42" dur="1" fill="hold">
                                          <p:stCondLst>
                                            <p:cond delay="0"/>
                                          </p:stCondLst>
                                        </p:cTn>
                                        <p:tgtEl>
                                          <p:spTgt spid="16392"/>
                                        </p:tgtEl>
                                        <p:attrNameLst>
                                          <p:attrName>style.visibility</p:attrName>
                                        </p:attrNameLst>
                                      </p:cBhvr>
                                      <p:to>
                                        <p:strVal val="visible"/>
                                      </p:to>
                                    </p:set>
                                    <p:animEffect>
                                      <p:cBhvr>
                                        <p:cTn id="43" dur="750"/>
                                        <p:tgtEl>
                                          <p:spTgt spid="16392"/>
                                        </p:tgtEl>
                                      </p:cBhvr>
                                    </p:animEffect>
                                    <p:anim calcmode="lin" valueType="num">
                                      <p:cBhvr>
                                        <p:cTn id="44" dur="750" fill="hold"/>
                                        <p:tgtEl>
                                          <p:spTgt spid="16392"/>
                                        </p:tgtEl>
                                        <p:attrNameLst>
                                          <p:attrName>ppt_x</p:attrName>
                                        </p:attrNameLst>
                                      </p:cBhvr>
                                      <p:tavLst>
                                        <p:tav tm="0">
                                          <p:val>
                                            <p:strVal val="#ppt_x"/>
                                          </p:val>
                                        </p:tav>
                                        <p:tav tm="100000">
                                          <p:val>
                                            <p:strVal val="#ppt_x"/>
                                          </p:val>
                                        </p:tav>
                                      </p:tavLst>
                                    </p:anim>
                                    <p:anim calcmode="lin" valueType="num">
                                      <p:cBhvr>
                                        <p:cTn id="45" dur="750" fill="hold"/>
                                        <p:tgtEl>
                                          <p:spTgt spid="16392"/>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500"/>
                                  </p:stCondLst>
                                  <p:childTnLst>
                                    <p:set>
                                      <p:cBhvr>
                                        <p:cTn id="47" dur="1" fill="hold">
                                          <p:stCondLst>
                                            <p:cond delay="0"/>
                                          </p:stCondLst>
                                        </p:cTn>
                                        <p:tgtEl>
                                          <p:spTgt spid="16396"/>
                                        </p:tgtEl>
                                        <p:attrNameLst>
                                          <p:attrName>style.visibility</p:attrName>
                                        </p:attrNameLst>
                                      </p:cBhvr>
                                      <p:to>
                                        <p:strVal val="visible"/>
                                      </p:to>
                                    </p:set>
                                    <p:animEffect>
                                      <p:cBhvr>
                                        <p:cTn id="48" dur="750"/>
                                        <p:tgtEl>
                                          <p:spTgt spid="16396"/>
                                        </p:tgtEl>
                                      </p:cBhvr>
                                    </p:animEffect>
                                    <p:anim calcmode="lin" valueType="num">
                                      <p:cBhvr>
                                        <p:cTn id="49" dur="750" fill="hold"/>
                                        <p:tgtEl>
                                          <p:spTgt spid="16396"/>
                                        </p:tgtEl>
                                        <p:attrNameLst>
                                          <p:attrName>ppt_x</p:attrName>
                                        </p:attrNameLst>
                                      </p:cBhvr>
                                      <p:tavLst>
                                        <p:tav tm="0">
                                          <p:val>
                                            <p:strVal val="#ppt_x"/>
                                          </p:val>
                                        </p:tav>
                                        <p:tav tm="100000">
                                          <p:val>
                                            <p:strVal val="#ppt_x"/>
                                          </p:val>
                                        </p:tav>
                                      </p:tavLst>
                                    </p:anim>
                                    <p:anim calcmode="lin" valueType="num">
                                      <p:cBhvr>
                                        <p:cTn id="50" dur="750" fill="hold"/>
                                        <p:tgtEl>
                                          <p:spTgt spid="16396"/>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1000"/>
                                  </p:stCondLst>
                                  <p:childTnLst>
                                    <p:set>
                                      <p:cBhvr>
                                        <p:cTn id="52" dur="1" fill="hold">
                                          <p:stCondLst>
                                            <p:cond delay="0"/>
                                          </p:stCondLst>
                                        </p:cTn>
                                        <p:tgtEl>
                                          <p:spTgt spid="16400"/>
                                        </p:tgtEl>
                                        <p:attrNameLst>
                                          <p:attrName>style.visibility</p:attrName>
                                        </p:attrNameLst>
                                      </p:cBhvr>
                                      <p:to>
                                        <p:strVal val="visible"/>
                                      </p:to>
                                    </p:set>
                                    <p:animEffect>
                                      <p:cBhvr>
                                        <p:cTn id="53" dur="750"/>
                                        <p:tgtEl>
                                          <p:spTgt spid="16400"/>
                                        </p:tgtEl>
                                      </p:cBhvr>
                                    </p:animEffect>
                                    <p:anim calcmode="lin" valueType="num">
                                      <p:cBhvr>
                                        <p:cTn id="54" dur="750" fill="hold"/>
                                        <p:tgtEl>
                                          <p:spTgt spid="16400"/>
                                        </p:tgtEl>
                                        <p:attrNameLst>
                                          <p:attrName>ppt_x</p:attrName>
                                        </p:attrNameLst>
                                      </p:cBhvr>
                                      <p:tavLst>
                                        <p:tav tm="0">
                                          <p:val>
                                            <p:strVal val="#ppt_x"/>
                                          </p:val>
                                        </p:tav>
                                        <p:tav tm="100000">
                                          <p:val>
                                            <p:strVal val="#ppt_x"/>
                                          </p:val>
                                        </p:tav>
                                      </p:tavLst>
                                    </p:anim>
                                    <p:anim calcmode="lin" valueType="num">
                                      <p:cBhvr>
                                        <p:cTn id="55" dur="750" fill="hold"/>
                                        <p:tgtEl>
                                          <p:spTgt spid="1640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91" grpId="0"/>
      <p:bldP spid="19" grpId="0"/>
      <p:bldP spid="2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a:grpSpLocks/>
          </p:cNvGrpSpPr>
          <p:nvPr/>
        </p:nvGrpSpPr>
        <p:grpSpPr bwMode="auto">
          <a:xfrm>
            <a:off x="1157288" y="3233738"/>
            <a:ext cx="1917700" cy="1250950"/>
            <a:chOff x="1156852" y="3234028"/>
            <a:chExt cx="1918854" cy="1250754"/>
          </a:xfrm>
        </p:grpSpPr>
        <p:sp>
          <p:nvSpPr>
            <p:cNvPr id="28688" name="文本框 6"/>
            <p:cNvSpPr txBox="1">
              <a:spLocks noChangeArrowheads="1"/>
            </p:cNvSpPr>
            <p:nvPr/>
          </p:nvSpPr>
          <p:spPr bwMode="auto">
            <a:xfrm>
              <a:off x="1156852" y="3234028"/>
              <a:ext cx="1918854"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8689" name="Rectangle 23"/>
            <p:cNvSpPr>
              <a:spLocks noChangeArrowheads="1"/>
            </p:cNvSpPr>
            <p:nvPr/>
          </p:nvSpPr>
          <p:spPr bwMode="auto">
            <a:xfrm>
              <a:off x="1234582" y="3485541"/>
              <a:ext cx="1688723" cy="584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a:p>
              <a:endParaRPr lang="zh-CN" altLang="en-US" sz="800" dirty="0">
                <a:solidFill>
                  <a:schemeClr val="bg1"/>
                </a:solidFill>
                <a:latin typeface="方正姚体" pitchFamily="2" charset="-122"/>
                <a:ea typeface="方正姚体" pitchFamily="2" charset="-122"/>
                <a:sym typeface="方正姚体" pitchFamily="2" charset="-122"/>
              </a:endParaRPr>
            </a:p>
          </p:txBody>
        </p:sp>
        <p:sp>
          <p:nvSpPr>
            <p:cNvPr id="28690" name="Rectangle 27"/>
            <p:cNvSpPr>
              <a:spLocks noChangeArrowheads="1"/>
            </p:cNvSpPr>
            <p:nvPr/>
          </p:nvSpPr>
          <p:spPr bwMode="auto">
            <a:xfrm>
              <a:off x="1724891" y="4246419"/>
              <a:ext cx="758308" cy="238363"/>
            </a:xfrm>
            <a:prstGeom prst="roundRect">
              <a:avLst>
                <a:gd name="adj" fmla="val 16667"/>
              </a:avLst>
            </a:prstGeom>
            <a:solidFill>
              <a:schemeClr val="accent1">
                <a:alpha val="39999"/>
              </a:schemeClr>
            </a:solidFill>
            <a:ln>
              <a:noFill/>
            </a:ln>
            <a:extLst>
              <a:ext uri="{91240B29-F687-4F45-9708-019B960494DF}">
                <a14:hiddenLine xmlns:a14="http://schemas.microsoft.com/office/drawing/2010/main" w="12700">
                  <a:solidFill>
                    <a:srgbClr val="000000"/>
                  </a:solidFill>
                  <a:round/>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800">
                  <a:solidFill>
                    <a:schemeClr val="bg1"/>
                  </a:solidFill>
                </a:rPr>
                <a:t>The Project</a:t>
              </a:r>
            </a:p>
          </p:txBody>
        </p:sp>
      </p:grpSp>
      <p:grpSp>
        <p:nvGrpSpPr>
          <p:cNvPr id="3" name="组合 2"/>
          <p:cNvGrpSpPr>
            <a:grpSpLocks/>
          </p:cNvGrpSpPr>
          <p:nvPr/>
        </p:nvGrpSpPr>
        <p:grpSpPr bwMode="auto">
          <a:xfrm>
            <a:off x="3651250" y="3233738"/>
            <a:ext cx="1917700" cy="1250950"/>
            <a:chOff x="3650670" y="3234028"/>
            <a:chExt cx="1918854" cy="1250754"/>
          </a:xfrm>
        </p:grpSpPr>
        <p:sp>
          <p:nvSpPr>
            <p:cNvPr id="28685" name="文本框 32"/>
            <p:cNvSpPr txBox="1">
              <a:spLocks noChangeArrowheads="1"/>
            </p:cNvSpPr>
            <p:nvPr/>
          </p:nvSpPr>
          <p:spPr bwMode="auto">
            <a:xfrm>
              <a:off x="3650670" y="3234028"/>
              <a:ext cx="1918854"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8686" name="Rectangle 23"/>
            <p:cNvSpPr>
              <a:spLocks noChangeArrowheads="1"/>
            </p:cNvSpPr>
            <p:nvPr/>
          </p:nvSpPr>
          <p:spPr bwMode="auto">
            <a:xfrm>
              <a:off x="3728400" y="3485541"/>
              <a:ext cx="1688723" cy="461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28687" name="Rectangle 27"/>
            <p:cNvSpPr>
              <a:spLocks noChangeArrowheads="1"/>
            </p:cNvSpPr>
            <p:nvPr/>
          </p:nvSpPr>
          <p:spPr bwMode="auto">
            <a:xfrm>
              <a:off x="4218709" y="4246419"/>
              <a:ext cx="758308" cy="238363"/>
            </a:xfrm>
            <a:prstGeom prst="roundRect">
              <a:avLst>
                <a:gd name="adj" fmla="val 16667"/>
              </a:avLst>
            </a:prstGeom>
            <a:solidFill>
              <a:schemeClr val="accent1">
                <a:alpha val="39999"/>
              </a:schemeClr>
            </a:solidFill>
            <a:ln>
              <a:noFill/>
            </a:ln>
            <a:extLst>
              <a:ext uri="{91240B29-F687-4F45-9708-019B960494DF}">
                <a14:hiddenLine xmlns:a14="http://schemas.microsoft.com/office/drawing/2010/main" w="12700">
                  <a:solidFill>
                    <a:srgbClr val="000000"/>
                  </a:solidFill>
                  <a:round/>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800">
                  <a:solidFill>
                    <a:schemeClr val="bg1"/>
                  </a:solidFill>
                </a:rPr>
                <a:t>The Project</a:t>
              </a:r>
            </a:p>
          </p:txBody>
        </p:sp>
      </p:grpSp>
      <p:grpSp>
        <p:nvGrpSpPr>
          <p:cNvPr id="4" name="组合 3"/>
          <p:cNvGrpSpPr>
            <a:grpSpLocks/>
          </p:cNvGrpSpPr>
          <p:nvPr/>
        </p:nvGrpSpPr>
        <p:grpSpPr bwMode="auto">
          <a:xfrm>
            <a:off x="6143625" y="3233738"/>
            <a:ext cx="1919288" cy="1250950"/>
            <a:chOff x="6144363" y="3234028"/>
            <a:chExt cx="1918854" cy="1250754"/>
          </a:xfrm>
        </p:grpSpPr>
        <p:sp>
          <p:nvSpPr>
            <p:cNvPr id="28682" name="文本框 38"/>
            <p:cNvSpPr txBox="1">
              <a:spLocks noChangeArrowheads="1"/>
            </p:cNvSpPr>
            <p:nvPr/>
          </p:nvSpPr>
          <p:spPr bwMode="auto">
            <a:xfrm>
              <a:off x="6144363" y="3234028"/>
              <a:ext cx="1918854"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28683" name="Rectangle 23"/>
            <p:cNvSpPr>
              <a:spLocks noChangeArrowheads="1"/>
            </p:cNvSpPr>
            <p:nvPr/>
          </p:nvSpPr>
          <p:spPr bwMode="auto">
            <a:xfrm>
              <a:off x="6222093" y="3485541"/>
              <a:ext cx="1688723" cy="461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28684" name="Rectangle 27"/>
            <p:cNvSpPr>
              <a:spLocks noChangeArrowheads="1"/>
            </p:cNvSpPr>
            <p:nvPr/>
          </p:nvSpPr>
          <p:spPr bwMode="auto">
            <a:xfrm>
              <a:off x="6712402" y="4246419"/>
              <a:ext cx="758308" cy="238363"/>
            </a:xfrm>
            <a:prstGeom prst="roundRect">
              <a:avLst>
                <a:gd name="adj" fmla="val 16667"/>
              </a:avLst>
            </a:prstGeom>
            <a:solidFill>
              <a:schemeClr val="accent1">
                <a:alpha val="39999"/>
              </a:schemeClr>
            </a:solidFill>
            <a:ln>
              <a:noFill/>
            </a:ln>
            <a:extLst>
              <a:ext uri="{91240B29-F687-4F45-9708-019B960494DF}">
                <a14:hiddenLine xmlns:a14="http://schemas.microsoft.com/office/drawing/2010/main" w="12700">
                  <a:solidFill>
                    <a:srgbClr val="000000"/>
                  </a:solidFill>
                  <a:round/>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800">
                  <a:solidFill>
                    <a:schemeClr val="bg1"/>
                  </a:solidFill>
                </a:rPr>
                <a:t>The Project</a:t>
              </a:r>
            </a:p>
          </p:txBody>
        </p:sp>
      </p:grpSp>
      <p:sp>
        <p:nvSpPr>
          <p:cNvPr id="5" name="心形 4"/>
          <p:cNvSpPr/>
          <p:nvPr/>
        </p:nvSpPr>
        <p:spPr>
          <a:xfrm flipV="1">
            <a:off x="1285875" y="1539875"/>
            <a:ext cx="1647825" cy="1649413"/>
          </a:xfrm>
          <a:prstGeom prst="heart">
            <a:avLst/>
          </a:prstGeom>
          <a:blipFill>
            <a:blip r:embed="rId3"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21" name="心形 20"/>
          <p:cNvSpPr/>
          <p:nvPr/>
        </p:nvSpPr>
        <p:spPr>
          <a:xfrm flipV="1">
            <a:off x="3748088" y="1539875"/>
            <a:ext cx="1649412" cy="1649413"/>
          </a:xfrm>
          <a:prstGeom prst="heart">
            <a:avLst/>
          </a:prstGeom>
          <a:blipFill>
            <a:blip r:embed="rId4"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22" name="心形 21"/>
          <p:cNvSpPr/>
          <p:nvPr/>
        </p:nvSpPr>
        <p:spPr>
          <a:xfrm flipV="1">
            <a:off x="6254750" y="1539875"/>
            <a:ext cx="1647825" cy="1649413"/>
          </a:xfrm>
          <a:prstGeom prst="heart">
            <a:avLst/>
          </a:prstGeom>
          <a:blipFill>
            <a:blip r:embed="rId5"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7"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8"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p:tgtEl>
                                          <p:spTgt spid="17"/>
                                        </p:tgtEl>
                                        <p:attrNameLst>
                                          <p:attrName>ppt_y</p:attrName>
                                        </p:attrNameLst>
                                      </p:cBhvr>
                                      <p:tavLst>
                                        <p:tav tm="0">
                                          <p:val>
                                            <p:strVal val="#ppt_y-#ppt_h*1.125000"/>
                                          </p:val>
                                        </p:tav>
                                        <p:tav tm="100000">
                                          <p:val>
                                            <p:strVal val="#ppt_y"/>
                                          </p:val>
                                        </p:tav>
                                      </p:tavLst>
                                    </p:anim>
                                    <p:animEffect transition="in" filter="wipe(down)">
                                      <p:cBhvr>
                                        <p:cTn id="8" dur="500"/>
                                        <p:tgtEl>
                                          <p:spTgt spid="17"/>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p:tgtEl>
                                          <p:spTgt spid="18"/>
                                        </p:tgtEl>
                                        <p:attrNameLst>
                                          <p:attrName>ppt_y</p:attrName>
                                        </p:attrNameLst>
                                      </p:cBhvr>
                                      <p:tavLst>
                                        <p:tav tm="0">
                                          <p:val>
                                            <p:strVal val="#ppt_y-#ppt_h*1.125000"/>
                                          </p:val>
                                        </p:tav>
                                        <p:tav tm="100000">
                                          <p:val>
                                            <p:strVal val="#ppt_y"/>
                                          </p:val>
                                        </p:tav>
                                      </p:tavLst>
                                    </p:anim>
                                    <p:animEffect transition="in" filter="wipe(down)">
                                      <p:cBhvr>
                                        <p:cTn id="12" dur="500"/>
                                        <p:tgtEl>
                                          <p:spTgt spid="18"/>
                                        </p:tgtEl>
                                      </p:cBhvr>
                                    </p:animEffect>
                                  </p:childTnLst>
                                </p:cTn>
                              </p:par>
                            </p:childTnLst>
                          </p:cTn>
                        </p:par>
                        <p:par>
                          <p:cTn id="13" fill="hold" nodeType="afterGroup">
                            <p:stCondLst>
                              <p:cond delay="500"/>
                            </p:stCondLst>
                            <p:childTnLst>
                              <p:par>
                                <p:cTn id="14" presetID="53" presetClass="entr" presetSubtype="16"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p:cTn id="16" dur="250" fill="hold"/>
                                        <p:tgtEl>
                                          <p:spTgt spid="5"/>
                                        </p:tgtEl>
                                        <p:attrNameLst>
                                          <p:attrName>ppt_w</p:attrName>
                                        </p:attrNameLst>
                                      </p:cBhvr>
                                      <p:tavLst>
                                        <p:tav tm="0">
                                          <p:val>
                                            <p:fltVal val="0"/>
                                          </p:val>
                                        </p:tav>
                                        <p:tav tm="100000">
                                          <p:val>
                                            <p:strVal val="#ppt_w"/>
                                          </p:val>
                                        </p:tav>
                                      </p:tavLst>
                                    </p:anim>
                                    <p:anim calcmode="lin" valueType="num">
                                      <p:cBhvr>
                                        <p:cTn id="17" dur="250" fill="hold"/>
                                        <p:tgtEl>
                                          <p:spTgt spid="5"/>
                                        </p:tgtEl>
                                        <p:attrNameLst>
                                          <p:attrName>ppt_h</p:attrName>
                                        </p:attrNameLst>
                                      </p:cBhvr>
                                      <p:tavLst>
                                        <p:tav tm="0">
                                          <p:val>
                                            <p:fltVal val="0"/>
                                          </p:val>
                                        </p:tav>
                                        <p:tav tm="100000">
                                          <p:val>
                                            <p:strVal val="#ppt_h"/>
                                          </p:val>
                                        </p:tav>
                                      </p:tavLst>
                                    </p:anim>
                                    <p:animEffect transition="in" filter="fade">
                                      <p:cBhvr>
                                        <p:cTn id="18" dur="250"/>
                                        <p:tgtEl>
                                          <p:spTgt spid="5"/>
                                        </p:tgtEl>
                                      </p:cBhvr>
                                    </p:animEffect>
                                  </p:childTnLst>
                                </p:cTn>
                              </p:par>
                              <p:par>
                                <p:cTn id="19" presetID="6" presetClass="emph" presetSubtype="0" decel="100000" fill="hold" nodeType="withEffect">
                                  <p:stCondLst>
                                    <p:cond delay="200"/>
                                  </p:stCondLst>
                                  <p:childTnLst>
                                    <p:animScale>
                                      <p:cBhvr>
                                        <p:cTn id="20" dur="250" fill="hold"/>
                                        <p:tgtEl>
                                          <p:spTgt spid="5"/>
                                        </p:tgtEl>
                                      </p:cBhvr>
                                      <p:by x="110000" y="110000"/>
                                    </p:animScale>
                                  </p:childTnLst>
                                </p:cTn>
                              </p:par>
                              <p:par>
                                <p:cTn id="21" presetID="6" presetClass="emph" presetSubtype="0" decel="100000" fill="hold" nodeType="withEffect">
                                  <p:stCondLst>
                                    <p:cond delay="300"/>
                                  </p:stCondLst>
                                  <p:childTnLst>
                                    <p:animScale>
                                      <p:cBhvr>
                                        <p:cTn id="22" dur="250" fill="hold"/>
                                        <p:tgtEl>
                                          <p:spTgt spid="5"/>
                                        </p:tgtEl>
                                      </p:cBhvr>
                                      <p:by x="91000" y="91000"/>
                                    </p:animScale>
                                  </p:childTnLst>
                                </p:cTn>
                              </p:par>
                            </p:childTnLst>
                          </p:cTn>
                        </p:par>
                        <p:par>
                          <p:cTn id="23" fill="hold" nodeType="afterGroup">
                            <p:stCondLst>
                              <p:cond delay="1050"/>
                            </p:stCondLst>
                            <p:childTnLst>
                              <p:par>
                                <p:cTn id="24" presetID="2" presetClass="entr" presetSubtype="4" decel="100000"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ppt_x"/>
                                          </p:val>
                                        </p:tav>
                                        <p:tav tm="100000">
                                          <p:val>
                                            <p:strVal val="#ppt_x"/>
                                          </p:val>
                                        </p:tav>
                                      </p:tavLst>
                                    </p:anim>
                                    <p:anim calcmode="lin" valueType="num">
                                      <p:cBhvr additive="base">
                                        <p:cTn id="27" dur="500" fill="hold"/>
                                        <p:tgtEl>
                                          <p:spTgt spid="2"/>
                                        </p:tgtEl>
                                        <p:attrNameLst>
                                          <p:attrName>ppt_y</p:attrName>
                                        </p:attrNameLst>
                                      </p:cBhvr>
                                      <p:tavLst>
                                        <p:tav tm="0">
                                          <p:val>
                                            <p:strVal val="1+#ppt_h/2"/>
                                          </p:val>
                                        </p:tav>
                                        <p:tav tm="100000">
                                          <p:val>
                                            <p:strVal val="#ppt_y"/>
                                          </p:val>
                                        </p:tav>
                                      </p:tavLst>
                                    </p:anim>
                                  </p:childTnLst>
                                </p:cTn>
                              </p:par>
                            </p:childTnLst>
                          </p:cTn>
                        </p:par>
                        <p:par>
                          <p:cTn id="28" fill="hold" nodeType="afterGroup">
                            <p:stCondLst>
                              <p:cond delay="1550"/>
                            </p:stCondLst>
                            <p:childTnLst>
                              <p:par>
                                <p:cTn id="29" presetID="53" presetClass="entr" presetSubtype="16" fill="hold" nodeType="after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p:cTn id="31" dur="250" fill="hold"/>
                                        <p:tgtEl>
                                          <p:spTgt spid="21"/>
                                        </p:tgtEl>
                                        <p:attrNameLst>
                                          <p:attrName>ppt_w</p:attrName>
                                        </p:attrNameLst>
                                      </p:cBhvr>
                                      <p:tavLst>
                                        <p:tav tm="0">
                                          <p:val>
                                            <p:fltVal val="0"/>
                                          </p:val>
                                        </p:tav>
                                        <p:tav tm="100000">
                                          <p:val>
                                            <p:strVal val="#ppt_w"/>
                                          </p:val>
                                        </p:tav>
                                      </p:tavLst>
                                    </p:anim>
                                    <p:anim calcmode="lin" valueType="num">
                                      <p:cBhvr>
                                        <p:cTn id="32" dur="250" fill="hold"/>
                                        <p:tgtEl>
                                          <p:spTgt spid="21"/>
                                        </p:tgtEl>
                                        <p:attrNameLst>
                                          <p:attrName>ppt_h</p:attrName>
                                        </p:attrNameLst>
                                      </p:cBhvr>
                                      <p:tavLst>
                                        <p:tav tm="0">
                                          <p:val>
                                            <p:fltVal val="0"/>
                                          </p:val>
                                        </p:tav>
                                        <p:tav tm="100000">
                                          <p:val>
                                            <p:strVal val="#ppt_h"/>
                                          </p:val>
                                        </p:tav>
                                      </p:tavLst>
                                    </p:anim>
                                    <p:animEffect transition="in" filter="fade">
                                      <p:cBhvr>
                                        <p:cTn id="33" dur="250"/>
                                        <p:tgtEl>
                                          <p:spTgt spid="21"/>
                                        </p:tgtEl>
                                      </p:cBhvr>
                                    </p:animEffect>
                                  </p:childTnLst>
                                </p:cTn>
                              </p:par>
                              <p:par>
                                <p:cTn id="34" presetID="6" presetClass="emph" presetSubtype="0" decel="100000" fill="hold" nodeType="withEffect">
                                  <p:stCondLst>
                                    <p:cond delay="200"/>
                                  </p:stCondLst>
                                  <p:childTnLst>
                                    <p:animScale>
                                      <p:cBhvr>
                                        <p:cTn id="35" dur="250" fill="hold"/>
                                        <p:tgtEl>
                                          <p:spTgt spid="21"/>
                                        </p:tgtEl>
                                      </p:cBhvr>
                                      <p:by x="110000" y="110000"/>
                                    </p:animScale>
                                  </p:childTnLst>
                                </p:cTn>
                              </p:par>
                              <p:par>
                                <p:cTn id="36" presetID="6" presetClass="emph" presetSubtype="0" decel="100000" fill="hold" nodeType="withEffect">
                                  <p:stCondLst>
                                    <p:cond delay="300"/>
                                  </p:stCondLst>
                                  <p:childTnLst>
                                    <p:animScale>
                                      <p:cBhvr>
                                        <p:cTn id="37" dur="250" fill="hold"/>
                                        <p:tgtEl>
                                          <p:spTgt spid="21"/>
                                        </p:tgtEl>
                                      </p:cBhvr>
                                      <p:by x="91000" y="91000"/>
                                    </p:animScale>
                                  </p:childTnLst>
                                </p:cTn>
                              </p:par>
                            </p:childTnLst>
                          </p:cTn>
                        </p:par>
                        <p:par>
                          <p:cTn id="38" fill="hold" nodeType="afterGroup">
                            <p:stCondLst>
                              <p:cond delay="2100"/>
                            </p:stCondLst>
                            <p:childTnLst>
                              <p:par>
                                <p:cTn id="39" presetID="2" presetClass="entr" presetSubtype="4" decel="100000" fill="hold" nodeType="afterEffect">
                                  <p:stCondLst>
                                    <p:cond delay="0"/>
                                  </p:stCondLst>
                                  <p:childTnLst>
                                    <p:set>
                                      <p:cBhvr>
                                        <p:cTn id="40" dur="1" fill="hold">
                                          <p:stCondLst>
                                            <p:cond delay="0"/>
                                          </p:stCondLst>
                                        </p:cTn>
                                        <p:tgtEl>
                                          <p:spTgt spid="3"/>
                                        </p:tgtEl>
                                        <p:attrNameLst>
                                          <p:attrName>style.visibility</p:attrName>
                                        </p:attrNameLst>
                                      </p:cBhvr>
                                      <p:to>
                                        <p:strVal val="visible"/>
                                      </p:to>
                                    </p:set>
                                    <p:anim calcmode="lin" valueType="num">
                                      <p:cBhvr additive="base">
                                        <p:cTn id="41" dur="500" fill="hold"/>
                                        <p:tgtEl>
                                          <p:spTgt spid="3"/>
                                        </p:tgtEl>
                                        <p:attrNameLst>
                                          <p:attrName>ppt_x</p:attrName>
                                        </p:attrNameLst>
                                      </p:cBhvr>
                                      <p:tavLst>
                                        <p:tav tm="0">
                                          <p:val>
                                            <p:strVal val="#ppt_x"/>
                                          </p:val>
                                        </p:tav>
                                        <p:tav tm="100000">
                                          <p:val>
                                            <p:strVal val="#ppt_x"/>
                                          </p:val>
                                        </p:tav>
                                      </p:tavLst>
                                    </p:anim>
                                    <p:anim calcmode="lin" valueType="num">
                                      <p:cBhvr additive="base">
                                        <p:cTn id="42" dur="500" fill="hold"/>
                                        <p:tgtEl>
                                          <p:spTgt spid="3"/>
                                        </p:tgtEl>
                                        <p:attrNameLst>
                                          <p:attrName>ppt_y</p:attrName>
                                        </p:attrNameLst>
                                      </p:cBhvr>
                                      <p:tavLst>
                                        <p:tav tm="0">
                                          <p:val>
                                            <p:strVal val="1+#ppt_h/2"/>
                                          </p:val>
                                        </p:tav>
                                        <p:tav tm="100000">
                                          <p:val>
                                            <p:strVal val="#ppt_y"/>
                                          </p:val>
                                        </p:tav>
                                      </p:tavLst>
                                    </p:anim>
                                  </p:childTnLst>
                                </p:cTn>
                              </p:par>
                            </p:childTnLst>
                          </p:cTn>
                        </p:par>
                        <p:par>
                          <p:cTn id="43" fill="hold" nodeType="afterGroup">
                            <p:stCondLst>
                              <p:cond delay="2600"/>
                            </p:stCondLst>
                            <p:childTnLst>
                              <p:par>
                                <p:cTn id="44" presetID="53" presetClass="entr" presetSubtype="16" fill="hold" nodeType="afterEffect">
                                  <p:stCondLst>
                                    <p:cond delay="0"/>
                                  </p:stCondLst>
                                  <p:childTnLst>
                                    <p:set>
                                      <p:cBhvr>
                                        <p:cTn id="45" dur="1" fill="hold">
                                          <p:stCondLst>
                                            <p:cond delay="0"/>
                                          </p:stCondLst>
                                        </p:cTn>
                                        <p:tgtEl>
                                          <p:spTgt spid="22"/>
                                        </p:tgtEl>
                                        <p:attrNameLst>
                                          <p:attrName>style.visibility</p:attrName>
                                        </p:attrNameLst>
                                      </p:cBhvr>
                                      <p:to>
                                        <p:strVal val="visible"/>
                                      </p:to>
                                    </p:set>
                                    <p:anim calcmode="lin" valueType="num">
                                      <p:cBhvr>
                                        <p:cTn id="46" dur="250" fill="hold"/>
                                        <p:tgtEl>
                                          <p:spTgt spid="22"/>
                                        </p:tgtEl>
                                        <p:attrNameLst>
                                          <p:attrName>ppt_w</p:attrName>
                                        </p:attrNameLst>
                                      </p:cBhvr>
                                      <p:tavLst>
                                        <p:tav tm="0">
                                          <p:val>
                                            <p:fltVal val="0"/>
                                          </p:val>
                                        </p:tav>
                                        <p:tav tm="100000">
                                          <p:val>
                                            <p:strVal val="#ppt_w"/>
                                          </p:val>
                                        </p:tav>
                                      </p:tavLst>
                                    </p:anim>
                                    <p:anim calcmode="lin" valueType="num">
                                      <p:cBhvr>
                                        <p:cTn id="47" dur="250" fill="hold"/>
                                        <p:tgtEl>
                                          <p:spTgt spid="22"/>
                                        </p:tgtEl>
                                        <p:attrNameLst>
                                          <p:attrName>ppt_h</p:attrName>
                                        </p:attrNameLst>
                                      </p:cBhvr>
                                      <p:tavLst>
                                        <p:tav tm="0">
                                          <p:val>
                                            <p:fltVal val="0"/>
                                          </p:val>
                                        </p:tav>
                                        <p:tav tm="100000">
                                          <p:val>
                                            <p:strVal val="#ppt_h"/>
                                          </p:val>
                                        </p:tav>
                                      </p:tavLst>
                                    </p:anim>
                                    <p:animEffect transition="in" filter="fade">
                                      <p:cBhvr>
                                        <p:cTn id="48" dur="250"/>
                                        <p:tgtEl>
                                          <p:spTgt spid="22"/>
                                        </p:tgtEl>
                                      </p:cBhvr>
                                    </p:animEffect>
                                  </p:childTnLst>
                                </p:cTn>
                              </p:par>
                              <p:par>
                                <p:cTn id="49" presetID="6" presetClass="emph" presetSubtype="0" decel="100000" fill="hold" nodeType="withEffect">
                                  <p:stCondLst>
                                    <p:cond delay="200"/>
                                  </p:stCondLst>
                                  <p:childTnLst>
                                    <p:animScale>
                                      <p:cBhvr>
                                        <p:cTn id="50" dur="250" fill="hold"/>
                                        <p:tgtEl>
                                          <p:spTgt spid="22"/>
                                        </p:tgtEl>
                                      </p:cBhvr>
                                      <p:by x="110000" y="110000"/>
                                    </p:animScale>
                                  </p:childTnLst>
                                </p:cTn>
                              </p:par>
                              <p:par>
                                <p:cTn id="51" presetID="6" presetClass="emph" presetSubtype="0" decel="100000" fill="hold" nodeType="withEffect">
                                  <p:stCondLst>
                                    <p:cond delay="300"/>
                                  </p:stCondLst>
                                  <p:childTnLst>
                                    <p:animScale>
                                      <p:cBhvr>
                                        <p:cTn id="52" dur="250" fill="hold"/>
                                        <p:tgtEl>
                                          <p:spTgt spid="22"/>
                                        </p:tgtEl>
                                      </p:cBhvr>
                                      <p:by x="91000" y="91000"/>
                                    </p:animScale>
                                  </p:childTnLst>
                                </p:cTn>
                              </p:par>
                            </p:childTnLst>
                          </p:cTn>
                        </p:par>
                        <p:par>
                          <p:cTn id="53" fill="hold" nodeType="afterGroup">
                            <p:stCondLst>
                              <p:cond delay="3150"/>
                            </p:stCondLst>
                            <p:childTnLst>
                              <p:par>
                                <p:cTn id="54" presetID="2" presetClass="entr" presetSubtype="4" decel="100000" fill="hold" nodeType="afterEffect">
                                  <p:stCondLst>
                                    <p:cond delay="0"/>
                                  </p:stCondLst>
                                  <p:childTnLst>
                                    <p:set>
                                      <p:cBhvr>
                                        <p:cTn id="55" dur="1" fill="hold">
                                          <p:stCondLst>
                                            <p:cond delay="0"/>
                                          </p:stCondLst>
                                        </p:cTn>
                                        <p:tgtEl>
                                          <p:spTgt spid="4"/>
                                        </p:tgtEl>
                                        <p:attrNameLst>
                                          <p:attrName>style.visibility</p:attrName>
                                        </p:attrNameLst>
                                      </p:cBhvr>
                                      <p:to>
                                        <p:strVal val="visible"/>
                                      </p:to>
                                    </p:set>
                                    <p:anim calcmode="lin" valueType="num">
                                      <p:cBhvr additive="base">
                                        <p:cTn id="56" dur="500" fill="hold"/>
                                        <p:tgtEl>
                                          <p:spTgt spid="4"/>
                                        </p:tgtEl>
                                        <p:attrNameLst>
                                          <p:attrName>ppt_x</p:attrName>
                                        </p:attrNameLst>
                                      </p:cBhvr>
                                      <p:tavLst>
                                        <p:tav tm="0">
                                          <p:val>
                                            <p:strVal val="#ppt_x"/>
                                          </p:val>
                                        </p:tav>
                                        <p:tav tm="100000">
                                          <p:val>
                                            <p:strVal val="#ppt_x"/>
                                          </p:val>
                                        </p:tav>
                                      </p:tavLst>
                                    </p:anim>
                                    <p:anim calcmode="lin" valueType="num">
                                      <p:cBhvr additive="base">
                                        <p:cTn id="57"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Box 15"/>
          <p:cNvSpPr>
            <a:spLocks noChangeArrowheads="1"/>
          </p:cNvSpPr>
          <p:nvPr/>
        </p:nvSpPr>
        <p:spPr bwMode="auto">
          <a:xfrm>
            <a:off x="8842278" y="4701177"/>
            <a:ext cx="340519" cy="213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1419" tIns="25709" rIns="51419" bIns="25709">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r>
              <a:rPr lang="zh-CN" altLang="zh-CN" sz="105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rPr>
              <a:t>* </a:t>
            </a:r>
            <a:endParaRPr lang="zh-CN" altLang="zh-CN" sz="1050" b="1">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sym typeface="Arial Unicode MS" panose="020B0604020202020204" pitchFamily="34" charset="-122"/>
            </a:endParaRPr>
          </a:p>
        </p:txBody>
      </p:sp>
      <p:sp>
        <p:nvSpPr>
          <p:cNvPr id="109" name="直接连接符 108"/>
          <p:cNvSpPr>
            <a:spLocks noChangeShapeType="1"/>
          </p:cNvSpPr>
          <p:nvPr/>
        </p:nvSpPr>
        <p:spPr bwMode="auto">
          <a:xfrm flipH="1">
            <a:off x="6041929" y="3420065"/>
            <a:ext cx="459581" cy="0"/>
          </a:xfrm>
          <a:prstGeom prst="line">
            <a:avLst/>
          </a:prstGeom>
          <a:noFill/>
          <a:ln w="12700">
            <a:solidFill>
              <a:srgbClr val="A5A5A5"/>
            </a:solidFill>
            <a:bevel/>
            <a:headEnd/>
            <a:tailEnd/>
          </a:ln>
          <a:extLst>
            <a:ext uri="{909E8E84-426E-40DD-AFC4-6F175D3DCCD1}">
              <a14:hiddenFill xmlns:a14="http://schemas.microsoft.com/office/drawing/2010/main">
                <a:no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grpSp>
        <p:nvGrpSpPr>
          <p:cNvPr id="110" name="组合 109"/>
          <p:cNvGrpSpPr>
            <a:grpSpLocks/>
          </p:cNvGrpSpPr>
          <p:nvPr/>
        </p:nvGrpSpPr>
        <p:grpSpPr bwMode="auto">
          <a:xfrm flipH="1" flipV="1">
            <a:off x="4866783" y="4323749"/>
            <a:ext cx="771524" cy="145256"/>
            <a:chOff x="0" y="0"/>
            <a:chExt cx="1505426" cy="262890"/>
          </a:xfrm>
        </p:grpSpPr>
        <p:sp>
          <p:nvSpPr>
            <p:cNvPr id="158" name="直接连接符 157"/>
            <p:cNvSpPr>
              <a:spLocks noChangeShapeType="1"/>
            </p:cNvSpPr>
            <p:nvPr/>
          </p:nvSpPr>
          <p:spPr bwMode="auto">
            <a:xfrm flipH="1" flipV="1">
              <a:off x="1154906" y="0"/>
              <a:ext cx="350520" cy="262890"/>
            </a:xfrm>
            <a:prstGeom prst="line">
              <a:avLst/>
            </a:prstGeom>
            <a:noFill/>
            <a:ln w="12700">
              <a:solidFill>
                <a:srgbClr val="A5A5A5"/>
              </a:solidFill>
              <a:bevel/>
              <a:headEnd/>
              <a:tailEnd/>
            </a:ln>
            <a:extLst>
              <a:ext uri="{909E8E84-426E-40DD-AFC4-6F175D3DCCD1}">
                <a14:hiddenFill xmlns:a14="http://schemas.microsoft.com/office/drawing/2010/main">
                  <a:no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sp>
          <p:nvSpPr>
            <p:cNvPr id="159" name="直接连接符 158"/>
            <p:cNvSpPr>
              <a:spLocks noChangeShapeType="1"/>
            </p:cNvSpPr>
            <p:nvPr/>
          </p:nvSpPr>
          <p:spPr bwMode="auto">
            <a:xfrm flipH="1">
              <a:off x="0" y="2381"/>
              <a:ext cx="1157287" cy="1"/>
            </a:xfrm>
            <a:prstGeom prst="line">
              <a:avLst/>
            </a:prstGeom>
            <a:noFill/>
            <a:ln w="12700">
              <a:solidFill>
                <a:srgbClr val="A5A5A5"/>
              </a:solidFill>
              <a:bevel/>
              <a:headEnd/>
              <a:tailEnd/>
            </a:ln>
            <a:extLst>
              <a:ext uri="{909E8E84-426E-40DD-AFC4-6F175D3DCCD1}">
                <a14:hiddenFill xmlns:a14="http://schemas.microsoft.com/office/drawing/2010/main">
                  <a:no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grpSp>
      <p:sp>
        <p:nvSpPr>
          <p:cNvPr id="111" name="直接连接符 110"/>
          <p:cNvSpPr>
            <a:spLocks noChangeShapeType="1"/>
          </p:cNvSpPr>
          <p:nvPr/>
        </p:nvSpPr>
        <p:spPr bwMode="auto">
          <a:xfrm flipH="1" flipV="1">
            <a:off x="2715322" y="3420065"/>
            <a:ext cx="469106" cy="1190"/>
          </a:xfrm>
          <a:prstGeom prst="line">
            <a:avLst/>
          </a:prstGeom>
          <a:noFill/>
          <a:ln w="12700">
            <a:solidFill>
              <a:srgbClr val="A5A5A5"/>
            </a:solidFill>
            <a:bevel/>
            <a:headEnd/>
            <a:tailEnd/>
          </a:ln>
          <a:extLst>
            <a:ext uri="{909E8E84-426E-40DD-AFC4-6F175D3DCCD1}">
              <a14:hiddenFill xmlns:a14="http://schemas.microsoft.com/office/drawing/2010/main">
                <a:no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sp>
        <p:nvSpPr>
          <p:cNvPr id="112" name="直接连接符 111"/>
          <p:cNvSpPr>
            <a:spLocks noChangeShapeType="1"/>
          </p:cNvSpPr>
          <p:nvPr/>
        </p:nvSpPr>
        <p:spPr bwMode="auto">
          <a:xfrm flipH="1">
            <a:off x="2715322" y="2404461"/>
            <a:ext cx="458391" cy="0"/>
          </a:xfrm>
          <a:prstGeom prst="line">
            <a:avLst/>
          </a:prstGeom>
          <a:noFill/>
          <a:ln w="12700">
            <a:solidFill>
              <a:srgbClr val="A5A5A5"/>
            </a:solidFill>
            <a:bevel/>
            <a:headEnd/>
            <a:tailEnd/>
          </a:ln>
          <a:extLst>
            <a:ext uri="{909E8E84-426E-40DD-AFC4-6F175D3DCCD1}">
              <a14:hiddenFill xmlns:a14="http://schemas.microsoft.com/office/drawing/2010/main">
                <a:no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grpSp>
        <p:nvGrpSpPr>
          <p:cNvPr id="113" name="组合 112"/>
          <p:cNvGrpSpPr>
            <a:grpSpLocks/>
          </p:cNvGrpSpPr>
          <p:nvPr/>
        </p:nvGrpSpPr>
        <p:grpSpPr bwMode="auto">
          <a:xfrm>
            <a:off x="3451129" y="1253127"/>
            <a:ext cx="912020" cy="196453"/>
            <a:chOff x="0" y="0"/>
            <a:chExt cx="1505426" cy="262890"/>
          </a:xfrm>
        </p:grpSpPr>
        <p:sp>
          <p:nvSpPr>
            <p:cNvPr id="156" name="直接连接符 155"/>
            <p:cNvSpPr>
              <a:spLocks noChangeShapeType="1"/>
            </p:cNvSpPr>
            <p:nvPr/>
          </p:nvSpPr>
          <p:spPr bwMode="auto">
            <a:xfrm flipH="1" flipV="1">
              <a:off x="1154906" y="0"/>
              <a:ext cx="350520" cy="262890"/>
            </a:xfrm>
            <a:prstGeom prst="line">
              <a:avLst/>
            </a:prstGeom>
            <a:noFill/>
            <a:ln w="12700">
              <a:solidFill>
                <a:srgbClr val="A5A5A5"/>
              </a:solidFill>
              <a:bevel/>
              <a:headEnd/>
              <a:tailEnd/>
            </a:ln>
            <a:extLst>
              <a:ext uri="{909E8E84-426E-40DD-AFC4-6F175D3DCCD1}">
                <a14:hiddenFill xmlns:a14="http://schemas.microsoft.com/office/drawing/2010/main">
                  <a:no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sp>
          <p:nvSpPr>
            <p:cNvPr id="157" name="直接连接符 156"/>
            <p:cNvSpPr>
              <a:spLocks noChangeShapeType="1"/>
            </p:cNvSpPr>
            <p:nvPr/>
          </p:nvSpPr>
          <p:spPr bwMode="auto">
            <a:xfrm flipH="1">
              <a:off x="0" y="2381"/>
              <a:ext cx="1157287" cy="1"/>
            </a:xfrm>
            <a:prstGeom prst="line">
              <a:avLst/>
            </a:prstGeom>
            <a:noFill/>
            <a:ln w="12700">
              <a:solidFill>
                <a:srgbClr val="A5A5A5"/>
              </a:solidFill>
              <a:bevel/>
              <a:headEnd/>
              <a:tailEnd/>
            </a:ln>
            <a:extLst>
              <a:ext uri="{909E8E84-426E-40DD-AFC4-6F175D3DCCD1}">
                <a14:hiddenFill xmlns:a14="http://schemas.microsoft.com/office/drawing/2010/main">
                  <a:no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grpSp>
      <p:grpSp>
        <p:nvGrpSpPr>
          <p:cNvPr id="114" name="组合 113"/>
          <p:cNvGrpSpPr>
            <a:grpSpLocks/>
          </p:cNvGrpSpPr>
          <p:nvPr/>
        </p:nvGrpSpPr>
        <p:grpSpPr bwMode="auto">
          <a:xfrm>
            <a:off x="5151341" y="2009174"/>
            <a:ext cx="902494" cy="788194"/>
            <a:chOff x="0" y="0"/>
            <a:chExt cx="1203960" cy="1051560"/>
          </a:xfrm>
        </p:grpSpPr>
        <p:sp>
          <p:nvSpPr>
            <p:cNvPr id="154" name="六边形 153"/>
            <p:cNvSpPr>
              <a:spLocks noChangeArrowheads="1"/>
            </p:cNvSpPr>
            <p:nvPr/>
          </p:nvSpPr>
          <p:spPr bwMode="auto">
            <a:xfrm>
              <a:off x="0" y="0"/>
              <a:ext cx="1203960" cy="1051560"/>
            </a:xfrm>
            <a:prstGeom prst="hexagon">
              <a:avLst>
                <a:gd name="adj" fmla="val 24998"/>
                <a:gd name="vf" fmla="val 115470"/>
              </a:avLst>
            </a:prstGeom>
            <a:solidFill>
              <a:srgbClr val="F2F2F2">
                <a:alpha val="39999"/>
              </a:srgbClr>
            </a:solid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endParaRPr lang="zh-CN" altLang="zh-CN" sz="1800">
                <a:solidFill>
                  <a:srgbClr val="FFFFFF"/>
                </a:solidFill>
                <a:ea typeface="方正兰亭黑_GBK" pitchFamily="2" charset="-122"/>
                <a:sym typeface="Arial" panose="020B0604020202020204" pitchFamily="34" charset="0"/>
              </a:endParaRPr>
            </a:p>
          </p:txBody>
        </p:sp>
        <p:sp>
          <p:nvSpPr>
            <p:cNvPr id="155" name="文本框 43"/>
            <p:cNvSpPr>
              <a:spLocks noChangeArrowheads="1"/>
            </p:cNvSpPr>
            <p:nvPr/>
          </p:nvSpPr>
          <p:spPr bwMode="auto">
            <a:xfrm>
              <a:off x="181502" y="171837"/>
              <a:ext cx="820725" cy="739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r>
                <a:rPr lang="en-US" altLang="zh-CN" sz="3000">
                  <a:solidFill>
                    <a:schemeClr val="bg1"/>
                  </a:solidFill>
                  <a:ea typeface="方正兰亭黑_GBK" pitchFamily="2" charset="-122"/>
                  <a:sym typeface="Arial" panose="020B0604020202020204" pitchFamily="34" charset="0"/>
                </a:rPr>
                <a:t>02</a:t>
              </a:r>
              <a:endParaRPr lang="zh-CN" altLang="en-US" sz="3000" baseline="-3000">
                <a:solidFill>
                  <a:schemeClr val="bg1"/>
                </a:solidFill>
                <a:ea typeface="方正兰亭黑_GBK" pitchFamily="2" charset="-122"/>
                <a:sym typeface="Arial" panose="020B0604020202020204" pitchFamily="34" charset="0"/>
              </a:endParaRPr>
            </a:p>
          </p:txBody>
        </p:sp>
      </p:grpSp>
      <p:grpSp>
        <p:nvGrpSpPr>
          <p:cNvPr id="115" name="组合 114"/>
          <p:cNvGrpSpPr>
            <a:grpSpLocks/>
          </p:cNvGrpSpPr>
          <p:nvPr/>
        </p:nvGrpSpPr>
        <p:grpSpPr bwMode="auto">
          <a:xfrm>
            <a:off x="4163122" y="1440055"/>
            <a:ext cx="903685" cy="788194"/>
            <a:chOff x="0" y="0"/>
            <a:chExt cx="1203960" cy="1051560"/>
          </a:xfrm>
        </p:grpSpPr>
        <p:sp>
          <p:nvSpPr>
            <p:cNvPr id="152" name="六边形 151"/>
            <p:cNvSpPr>
              <a:spLocks noChangeArrowheads="1"/>
            </p:cNvSpPr>
            <p:nvPr/>
          </p:nvSpPr>
          <p:spPr bwMode="auto">
            <a:xfrm>
              <a:off x="0" y="0"/>
              <a:ext cx="1203960" cy="1051560"/>
            </a:xfrm>
            <a:prstGeom prst="hexagon">
              <a:avLst>
                <a:gd name="adj" fmla="val 24998"/>
                <a:gd name="vf" fmla="val 115470"/>
              </a:avLst>
            </a:prstGeom>
            <a:solidFill>
              <a:srgbClr val="F2F2F2">
                <a:alpha val="39999"/>
              </a:srgbClr>
            </a:solid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endParaRPr lang="zh-CN" altLang="zh-CN" sz="1800">
                <a:solidFill>
                  <a:srgbClr val="FFFFFF"/>
                </a:solidFill>
                <a:ea typeface="方正兰亭黑_GBK" pitchFamily="2" charset="-122"/>
                <a:sym typeface="Arial" panose="020B0604020202020204" pitchFamily="34" charset="0"/>
              </a:endParaRPr>
            </a:p>
          </p:txBody>
        </p:sp>
        <p:sp>
          <p:nvSpPr>
            <p:cNvPr id="153" name="文本框 44"/>
            <p:cNvSpPr>
              <a:spLocks noChangeArrowheads="1"/>
            </p:cNvSpPr>
            <p:nvPr/>
          </p:nvSpPr>
          <p:spPr bwMode="auto">
            <a:xfrm>
              <a:off x="160817" y="110283"/>
              <a:ext cx="882327" cy="86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lnSpc>
                  <a:spcPct val="120000"/>
                </a:lnSpc>
              </a:pPr>
              <a:r>
                <a:rPr lang="en-US" altLang="zh-CN" sz="3000">
                  <a:solidFill>
                    <a:schemeClr val="bg1"/>
                  </a:solidFill>
                  <a:ea typeface="方正兰亭黑_GBK" pitchFamily="2" charset="-122"/>
                  <a:sym typeface="Arial" panose="020B0604020202020204" pitchFamily="34" charset="0"/>
                </a:rPr>
                <a:t>01</a:t>
              </a:r>
              <a:endParaRPr lang="zh-CN" altLang="en-US" sz="3000" baseline="-3000">
                <a:solidFill>
                  <a:schemeClr val="bg1"/>
                </a:solidFill>
                <a:ea typeface="方正兰亭黑_GBK" pitchFamily="2" charset="-122"/>
                <a:sym typeface="Arial" panose="020B0604020202020204" pitchFamily="34" charset="0"/>
              </a:endParaRPr>
            </a:p>
          </p:txBody>
        </p:sp>
      </p:grpSp>
      <p:grpSp>
        <p:nvGrpSpPr>
          <p:cNvPr id="116" name="组合 115"/>
          <p:cNvGrpSpPr>
            <a:grpSpLocks/>
          </p:cNvGrpSpPr>
          <p:nvPr/>
        </p:nvGrpSpPr>
        <p:grpSpPr bwMode="auto">
          <a:xfrm>
            <a:off x="5139435" y="3025968"/>
            <a:ext cx="902494" cy="788194"/>
            <a:chOff x="0" y="0"/>
            <a:chExt cx="1203960" cy="1051560"/>
          </a:xfrm>
        </p:grpSpPr>
        <p:sp>
          <p:nvSpPr>
            <p:cNvPr id="150" name="六边形 149"/>
            <p:cNvSpPr>
              <a:spLocks noChangeArrowheads="1"/>
            </p:cNvSpPr>
            <p:nvPr/>
          </p:nvSpPr>
          <p:spPr bwMode="auto">
            <a:xfrm>
              <a:off x="0" y="0"/>
              <a:ext cx="1203960" cy="1051560"/>
            </a:xfrm>
            <a:prstGeom prst="hexagon">
              <a:avLst>
                <a:gd name="adj" fmla="val 24998"/>
                <a:gd name="vf" fmla="val 115470"/>
              </a:avLst>
            </a:prstGeom>
            <a:solidFill>
              <a:srgbClr val="F2F2F2">
                <a:alpha val="39999"/>
              </a:srgbClr>
            </a:solid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endParaRPr lang="zh-CN" altLang="zh-CN" sz="1800">
                <a:solidFill>
                  <a:srgbClr val="FFFFFF"/>
                </a:solidFill>
                <a:ea typeface="方正兰亭黑_GBK" pitchFamily="2" charset="-122"/>
                <a:sym typeface="Arial" panose="020B0604020202020204" pitchFamily="34" charset="0"/>
              </a:endParaRPr>
            </a:p>
          </p:txBody>
        </p:sp>
        <p:sp>
          <p:nvSpPr>
            <p:cNvPr id="151" name="文本框 45"/>
            <p:cNvSpPr>
              <a:spLocks noChangeArrowheads="1"/>
            </p:cNvSpPr>
            <p:nvPr/>
          </p:nvSpPr>
          <p:spPr bwMode="auto">
            <a:xfrm>
              <a:off x="138875" y="110283"/>
              <a:ext cx="926211" cy="86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lnSpc>
                  <a:spcPct val="120000"/>
                </a:lnSpc>
              </a:pPr>
              <a:r>
                <a:rPr lang="en-US" altLang="zh-CN" sz="3000">
                  <a:solidFill>
                    <a:schemeClr val="bg1"/>
                  </a:solidFill>
                  <a:ea typeface="方正兰亭黑_GBK" pitchFamily="2" charset="-122"/>
                  <a:sym typeface="Arial" panose="020B0604020202020204" pitchFamily="34" charset="0"/>
                </a:rPr>
                <a:t>03</a:t>
              </a:r>
              <a:endParaRPr lang="zh-CN" altLang="en-US" sz="3000" baseline="-3000">
                <a:solidFill>
                  <a:schemeClr val="bg1"/>
                </a:solidFill>
                <a:ea typeface="方正兰亭黑_GBK" pitchFamily="2" charset="-122"/>
                <a:sym typeface="Arial" panose="020B0604020202020204" pitchFamily="34" charset="0"/>
              </a:endParaRPr>
            </a:p>
          </p:txBody>
        </p:sp>
      </p:grpSp>
      <p:grpSp>
        <p:nvGrpSpPr>
          <p:cNvPr id="117" name="组合 116"/>
          <p:cNvGrpSpPr>
            <a:grpSpLocks/>
          </p:cNvGrpSpPr>
          <p:nvPr/>
        </p:nvGrpSpPr>
        <p:grpSpPr bwMode="auto">
          <a:xfrm>
            <a:off x="3184428" y="3027159"/>
            <a:ext cx="902494" cy="788194"/>
            <a:chOff x="0" y="0"/>
            <a:chExt cx="1203960" cy="1051560"/>
          </a:xfrm>
        </p:grpSpPr>
        <p:sp>
          <p:nvSpPr>
            <p:cNvPr id="148" name="六边形 147"/>
            <p:cNvSpPr>
              <a:spLocks noChangeArrowheads="1"/>
            </p:cNvSpPr>
            <p:nvPr/>
          </p:nvSpPr>
          <p:spPr bwMode="auto">
            <a:xfrm>
              <a:off x="0" y="0"/>
              <a:ext cx="1203960" cy="1051560"/>
            </a:xfrm>
            <a:prstGeom prst="hexagon">
              <a:avLst>
                <a:gd name="adj" fmla="val 24998"/>
                <a:gd name="vf" fmla="val 115470"/>
              </a:avLst>
            </a:prstGeom>
            <a:solidFill>
              <a:srgbClr val="F2F2F2">
                <a:alpha val="39999"/>
              </a:srgbClr>
            </a:solid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endParaRPr lang="zh-CN" altLang="zh-CN" sz="1800">
                <a:solidFill>
                  <a:srgbClr val="FFFFFF"/>
                </a:solidFill>
                <a:ea typeface="方正兰亭黑_GBK" pitchFamily="2" charset="-122"/>
                <a:sym typeface="Arial" panose="020B0604020202020204" pitchFamily="34" charset="0"/>
              </a:endParaRPr>
            </a:p>
          </p:txBody>
        </p:sp>
        <p:sp>
          <p:nvSpPr>
            <p:cNvPr id="149" name="文本框 46"/>
            <p:cNvSpPr>
              <a:spLocks noChangeArrowheads="1"/>
            </p:cNvSpPr>
            <p:nvPr/>
          </p:nvSpPr>
          <p:spPr bwMode="auto">
            <a:xfrm>
              <a:off x="191617" y="110283"/>
              <a:ext cx="820725" cy="862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lnSpc>
                  <a:spcPct val="120000"/>
                </a:lnSpc>
              </a:pPr>
              <a:r>
                <a:rPr lang="en-US" altLang="zh-CN" sz="3000">
                  <a:solidFill>
                    <a:schemeClr val="bg1"/>
                  </a:solidFill>
                  <a:ea typeface="方正兰亭黑_GBK" pitchFamily="2" charset="-122"/>
                  <a:sym typeface="Arial" panose="020B0604020202020204" pitchFamily="34" charset="0"/>
                </a:rPr>
                <a:t>05</a:t>
              </a:r>
              <a:endParaRPr lang="zh-CN" altLang="en-US" sz="3000" baseline="-3000">
                <a:solidFill>
                  <a:schemeClr val="bg1"/>
                </a:solidFill>
                <a:ea typeface="方正兰亭黑_GBK" pitchFamily="2" charset="-122"/>
                <a:sym typeface="Arial" panose="020B0604020202020204" pitchFamily="34" charset="0"/>
              </a:endParaRPr>
            </a:p>
          </p:txBody>
        </p:sp>
      </p:grpSp>
      <p:grpSp>
        <p:nvGrpSpPr>
          <p:cNvPr id="118" name="组合 117"/>
          <p:cNvGrpSpPr>
            <a:grpSpLocks/>
          </p:cNvGrpSpPr>
          <p:nvPr/>
        </p:nvGrpSpPr>
        <p:grpSpPr bwMode="auto">
          <a:xfrm>
            <a:off x="3173713" y="2009174"/>
            <a:ext cx="903684" cy="788194"/>
            <a:chOff x="0" y="0"/>
            <a:chExt cx="1203960" cy="1051560"/>
          </a:xfrm>
        </p:grpSpPr>
        <p:sp>
          <p:nvSpPr>
            <p:cNvPr id="146" name="六边形 145"/>
            <p:cNvSpPr>
              <a:spLocks noChangeArrowheads="1"/>
            </p:cNvSpPr>
            <p:nvPr/>
          </p:nvSpPr>
          <p:spPr bwMode="auto">
            <a:xfrm>
              <a:off x="0" y="0"/>
              <a:ext cx="1203960" cy="1051560"/>
            </a:xfrm>
            <a:prstGeom prst="hexagon">
              <a:avLst>
                <a:gd name="adj" fmla="val 24998"/>
                <a:gd name="vf" fmla="val 115470"/>
              </a:avLst>
            </a:prstGeom>
            <a:solidFill>
              <a:srgbClr val="F2F2F2">
                <a:alpha val="39999"/>
              </a:srgbClr>
            </a:solid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endParaRPr lang="zh-CN" altLang="zh-CN" sz="1800">
                <a:solidFill>
                  <a:srgbClr val="FFFFFF"/>
                </a:solidFill>
                <a:ea typeface="方正兰亭黑_GBK" pitchFamily="2" charset="-122"/>
                <a:sym typeface="Arial" panose="020B0604020202020204" pitchFamily="34" charset="0"/>
              </a:endParaRPr>
            </a:p>
          </p:txBody>
        </p:sp>
        <p:sp>
          <p:nvSpPr>
            <p:cNvPr id="147" name="文本框 47"/>
            <p:cNvSpPr>
              <a:spLocks noChangeArrowheads="1"/>
            </p:cNvSpPr>
            <p:nvPr/>
          </p:nvSpPr>
          <p:spPr bwMode="auto">
            <a:xfrm>
              <a:off x="181503" y="171837"/>
              <a:ext cx="820724" cy="739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r>
                <a:rPr lang="en-US" altLang="zh-CN" sz="3000">
                  <a:solidFill>
                    <a:schemeClr val="bg1"/>
                  </a:solidFill>
                  <a:ea typeface="方正兰亭黑_GBK" pitchFamily="2" charset="-122"/>
                  <a:sym typeface="Arial" panose="020B0604020202020204" pitchFamily="34" charset="0"/>
                </a:rPr>
                <a:t>06</a:t>
              </a:r>
              <a:endParaRPr lang="zh-CN" altLang="en-US" sz="3000" baseline="-3000">
                <a:solidFill>
                  <a:schemeClr val="bg1"/>
                </a:solidFill>
                <a:ea typeface="方正兰亭黑_GBK" pitchFamily="2" charset="-122"/>
                <a:sym typeface="Arial" panose="020B0604020202020204" pitchFamily="34" charset="0"/>
              </a:endParaRPr>
            </a:p>
          </p:txBody>
        </p:sp>
      </p:grpSp>
      <p:grpSp>
        <p:nvGrpSpPr>
          <p:cNvPr id="119" name="组合 118"/>
          <p:cNvGrpSpPr>
            <a:grpSpLocks/>
          </p:cNvGrpSpPr>
          <p:nvPr/>
        </p:nvGrpSpPr>
        <p:grpSpPr bwMode="auto">
          <a:xfrm>
            <a:off x="4163122" y="3554605"/>
            <a:ext cx="903685" cy="789385"/>
            <a:chOff x="0" y="0"/>
            <a:chExt cx="1203960" cy="1051560"/>
          </a:xfrm>
        </p:grpSpPr>
        <p:sp>
          <p:nvSpPr>
            <p:cNvPr id="144" name="六边形 143"/>
            <p:cNvSpPr>
              <a:spLocks noChangeArrowheads="1"/>
            </p:cNvSpPr>
            <p:nvPr/>
          </p:nvSpPr>
          <p:spPr bwMode="auto">
            <a:xfrm>
              <a:off x="0" y="0"/>
              <a:ext cx="1203960" cy="1051560"/>
            </a:xfrm>
            <a:prstGeom prst="hexagon">
              <a:avLst>
                <a:gd name="adj" fmla="val 24998"/>
                <a:gd name="vf" fmla="val 115470"/>
              </a:avLst>
            </a:prstGeom>
            <a:solidFill>
              <a:srgbClr val="F2F2F2">
                <a:alpha val="39999"/>
              </a:srgbClr>
            </a:solid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endParaRPr lang="zh-CN" altLang="zh-CN" sz="1800">
                <a:solidFill>
                  <a:srgbClr val="FFFFFF"/>
                </a:solidFill>
                <a:ea typeface="方正兰亭黑_GBK" pitchFamily="2" charset="-122"/>
                <a:sym typeface="Arial" panose="020B0604020202020204" pitchFamily="34" charset="0"/>
              </a:endParaRPr>
            </a:p>
          </p:txBody>
        </p:sp>
        <p:sp>
          <p:nvSpPr>
            <p:cNvPr id="145" name="文本框 48"/>
            <p:cNvSpPr>
              <a:spLocks noChangeArrowheads="1"/>
            </p:cNvSpPr>
            <p:nvPr/>
          </p:nvSpPr>
          <p:spPr bwMode="auto">
            <a:xfrm>
              <a:off x="167429" y="171838"/>
              <a:ext cx="820723" cy="737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r>
                <a:rPr lang="en-US" altLang="zh-CN" sz="3000">
                  <a:solidFill>
                    <a:schemeClr val="bg1"/>
                  </a:solidFill>
                  <a:ea typeface="方正兰亭黑_GBK" pitchFamily="2" charset="-122"/>
                  <a:sym typeface="Arial" panose="020B0604020202020204" pitchFamily="34" charset="0"/>
                </a:rPr>
                <a:t>04</a:t>
              </a:r>
              <a:endParaRPr lang="zh-CN" altLang="en-US" sz="3000" baseline="-3000">
                <a:solidFill>
                  <a:schemeClr val="bg1"/>
                </a:solidFill>
                <a:ea typeface="方正兰亭黑_GBK" pitchFamily="2" charset="-122"/>
                <a:sym typeface="Arial" panose="020B0604020202020204" pitchFamily="34" charset="0"/>
              </a:endParaRPr>
            </a:p>
          </p:txBody>
        </p:sp>
      </p:grpSp>
      <p:grpSp>
        <p:nvGrpSpPr>
          <p:cNvPr id="120" name="组合 119"/>
          <p:cNvGrpSpPr>
            <a:grpSpLocks/>
          </p:cNvGrpSpPr>
          <p:nvPr/>
        </p:nvGrpSpPr>
        <p:grpSpPr bwMode="auto">
          <a:xfrm>
            <a:off x="3907138" y="2299687"/>
            <a:ext cx="1415653" cy="1194197"/>
            <a:chOff x="0" y="0"/>
            <a:chExt cx="1887055" cy="1592580"/>
          </a:xfrm>
        </p:grpSpPr>
        <p:sp>
          <p:nvSpPr>
            <p:cNvPr id="136" name="六边形 135"/>
            <p:cNvSpPr>
              <a:spLocks noChangeArrowheads="1"/>
            </p:cNvSpPr>
            <p:nvPr/>
          </p:nvSpPr>
          <p:spPr bwMode="auto">
            <a:xfrm>
              <a:off x="0" y="0"/>
              <a:ext cx="1887055" cy="1592580"/>
            </a:xfrm>
            <a:prstGeom prst="hexagon">
              <a:avLst>
                <a:gd name="adj" fmla="val 24998"/>
                <a:gd name="vf" fmla="val 115470"/>
              </a:avLst>
            </a:prstGeom>
            <a:solidFill>
              <a:srgbClr val="F2F2F2">
                <a:alpha val="39999"/>
              </a:srgbClr>
            </a:solid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endParaRPr lang="zh-CN" altLang="zh-CN" sz="1800">
                <a:solidFill>
                  <a:srgbClr val="FFFFFF"/>
                </a:solidFill>
                <a:ea typeface="方正兰亭黑_GBK" pitchFamily="2" charset="-122"/>
                <a:sym typeface="Arial" panose="020B0604020202020204" pitchFamily="34" charset="0"/>
              </a:endParaRPr>
            </a:p>
          </p:txBody>
        </p:sp>
        <p:grpSp>
          <p:nvGrpSpPr>
            <p:cNvPr id="137" name="组合 136"/>
            <p:cNvGrpSpPr>
              <a:grpSpLocks/>
            </p:cNvGrpSpPr>
            <p:nvPr/>
          </p:nvGrpSpPr>
          <p:grpSpPr bwMode="auto">
            <a:xfrm>
              <a:off x="445971" y="443715"/>
              <a:ext cx="966090" cy="648000"/>
              <a:chOff x="0" y="0"/>
              <a:chExt cx="935038" cy="568325"/>
            </a:xfrm>
          </p:grpSpPr>
          <p:sp>
            <p:nvSpPr>
              <p:cNvPr id="138" name="Freeform 8"/>
              <p:cNvSpPr>
                <a:spLocks noChangeArrowheads="1"/>
              </p:cNvSpPr>
              <p:nvPr/>
            </p:nvSpPr>
            <p:spPr bwMode="auto">
              <a:xfrm>
                <a:off x="87313" y="485775"/>
                <a:ext cx="112713" cy="82550"/>
              </a:xfrm>
              <a:custGeom>
                <a:avLst/>
                <a:gdLst>
                  <a:gd name="T0" fmla="*/ 112713 w 30"/>
                  <a:gd name="T1" fmla="*/ 71293 h 22"/>
                  <a:gd name="T2" fmla="*/ 112713 w 30"/>
                  <a:gd name="T3" fmla="*/ 0 h 22"/>
                  <a:gd name="T4" fmla="*/ 3757 w 30"/>
                  <a:gd name="T5" fmla="*/ 82550 h 22"/>
                  <a:gd name="T6" fmla="*/ 101442 w 30"/>
                  <a:gd name="T7" fmla="*/ 82550 h 22"/>
                  <a:gd name="T8" fmla="*/ 112713 w 30"/>
                  <a:gd name="T9" fmla="*/ 71293 h 22"/>
                  <a:gd name="T10" fmla="*/ 0 60000 65536"/>
                  <a:gd name="T11" fmla="*/ 0 60000 65536"/>
                  <a:gd name="T12" fmla="*/ 0 60000 65536"/>
                  <a:gd name="T13" fmla="*/ 0 60000 65536"/>
                  <a:gd name="T14" fmla="*/ 0 60000 65536"/>
                  <a:gd name="T15" fmla="*/ 0 w 30"/>
                  <a:gd name="T16" fmla="*/ 0 h 22"/>
                  <a:gd name="T17" fmla="*/ 30 w 30"/>
                  <a:gd name="T18" fmla="*/ 22 h 22"/>
                </a:gdLst>
                <a:ahLst/>
                <a:cxnLst>
                  <a:cxn ang="T10">
                    <a:pos x="T0" y="T1"/>
                  </a:cxn>
                  <a:cxn ang="T11">
                    <a:pos x="T2" y="T3"/>
                  </a:cxn>
                  <a:cxn ang="T12">
                    <a:pos x="T4" y="T5"/>
                  </a:cxn>
                  <a:cxn ang="T13">
                    <a:pos x="T6" y="T7"/>
                  </a:cxn>
                  <a:cxn ang="T14">
                    <a:pos x="T8" y="T9"/>
                  </a:cxn>
                </a:cxnLst>
                <a:rect l="T15" t="T16" r="T17" b="T18"/>
                <a:pathLst>
                  <a:path w="30" h="22">
                    <a:moveTo>
                      <a:pt x="30" y="19"/>
                    </a:moveTo>
                    <a:cubicBezTo>
                      <a:pt x="30" y="0"/>
                      <a:pt x="30" y="0"/>
                      <a:pt x="30" y="0"/>
                    </a:cubicBezTo>
                    <a:cubicBezTo>
                      <a:pt x="30" y="0"/>
                      <a:pt x="0" y="22"/>
                      <a:pt x="1" y="22"/>
                    </a:cubicBezTo>
                    <a:cubicBezTo>
                      <a:pt x="27" y="22"/>
                      <a:pt x="27" y="22"/>
                      <a:pt x="27" y="22"/>
                    </a:cubicBezTo>
                    <a:cubicBezTo>
                      <a:pt x="29" y="22"/>
                      <a:pt x="30" y="21"/>
                      <a:pt x="30" y="19"/>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lIns="91440" tIns="45720" rIns="91440" bIns="45720"/>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sp>
            <p:nvSpPr>
              <p:cNvPr id="139" name="Freeform 9"/>
              <p:cNvSpPr>
                <a:spLocks noChangeArrowheads="1"/>
              </p:cNvSpPr>
              <p:nvPr/>
            </p:nvSpPr>
            <p:spPr bwMode="auto">
              <a:xfrm>
                <a:off x="235744" y="368300"/>
                <a:ext cx="120650" cy="200025"/>
              </a:xfrm>
              <a:custGeom>
                <a:avLst/>
                <a:gdLst>
                  <a:gd name="T0" fmla="*/ 109339 w 32"/>
                  <a:gd name="T1" fmla="*/ 200025 h 53"/>
                  <a:gd name="T2" fmla="*/ 120650 w 32"/>
                  <a:gd name="T3" fmla="*/ 188703 h 53"/>
                  <a:gd name="T4" fmla="*/ 120650 w 32"/>
                  <a:gd name="T5" fmla="*/ 0 h 53"/>
                  <a:gd name="T6" fmla="*/ 0 w 32"/>
                  <a:gd name="T7" fmla="*/ 86803 h 53"/>
                  <a:gd name="T8" fmla="*/ 0 w 32"/>
                  <a:gd name="T9" fmla="*/ 90577 h 53"/>
                  <a:gd name="T10" fmla="*/ 0 w 32"/>
                  <a:gd name="T11" fmla="*/ 188703 h 53"/>
                  <a:gd name="T12" fmla="*/ 7541 w 32"/>
                  <a:gd name="T13" fmla="*/ 200025 h 53"/>
                  <a:gd name="T14" fmla="*/ 109339 w 32"/>
                  <a:gd name="T15" fmla="*/ 200025 h 53"/>
                  <a:gd name="T16" fmla="*/ 0 60000 65536"/>
                  <a:gd name="T17" fmla="*/ 0 60000 65536"/>
                  <a:gd name="T18" fmla="*/ 0 60000 65536"/>
                  <a:gd name="T19" fmla="*/ 0 60000 65536"/>
                  <a:gd name="T20" fmla="*/ 0 60000 65536"/>
                  <a:gd name="T21" fmla="*/ 0 60000 65536"/>
                  <a:gd name="T22" fmla="*/ 0 60000 65536"/>
                  <a:gd name="T23" fmla="*/ 0 60000 65536"/>
                  <a:gd name="T24" fmla="*/ 0 w 32"/>
                  <a:gd name="T25" fmla="*/ 0 h 53"/>
                  <a:gd name="T26" fmla="*/ 32 w 32"/>
                  <a:gd name="T27" fmla="*/ 53 h 5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2" h="53">
                    <a:moveTo>
                      <a:pt x="29" y="53"/>
                    </a:moveTo>
                    <a:cubicBezTo>
                      <a:pt x="30" y="53"/>
                      <a:pt x="32" y="52"/>
                      <a:pt x="32" y="50"/>
                    </a:cubicBezTo>
                    <a:cubicBezTo>
                      <a:pt x="32" y="0"/>
                      <a:pt x="32" y="0"/>
                      <a:pt x="32" y="0"/>
                    </a:cubicBezTo>
                    <a:cubicBezTo>
                      <a:pt x="0" y="23"/>
                      <a:pt x="0" y="23"/>
                      <a:pt x="0" y="23"/>
                    </a:cubicBezTo>
                    <a:cubicBezTo>
                      <a:pt x="0" y="24"/>
                      <a:pt x="0" y="24"/>
                      <a:pt x="0" y="24"/>
                    </a:cubicBezTo>
                    <a:cubicBezTo>
                      <a:pt x="0" y="50"/>
                      <a:pt x="0" y="50"/>
                      <a:pt x="0" y="50"/>
                    </a:cubicBezTo>
                    <a:cubicBezTo>
                      <a:pt x="0" y="52"/>
                      <a:pt x="1" y="53"/>
                      <a:pt x="2" y="53"/>
                    </a:cubicBezTo>
                    <a:lnTo>
                      <a:pt x="29" y="53"/>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lIns="91440" tIns="45720" rIns="91440" bIns="45720"/>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sp>
            <p:nvSpPr>
              <p:cNvPr id="140" name="Freeform 10"/>
              <p:cNvSpPr>
                <a:spLocks noChangeArrowheads="1"/>
              </p:cNvSpPr>
              <p:nvPr/>
            </p:nvSpPr>
            <p:spPr bwMode="auto">
              <a:xfrm>
                <a:off x="392112" y="274637"/>
                <a:ext cx="120650" cy="293688"/>
              </a:xfrm>
              <a:custGeom>
                <a:avLst/>
                <a:gdLst>
                  <a:gd name="T0" fmla="*/ 109339 w 32"/>
                  <a:gd name="T1" fmla="*/ 293688 h 78"/>
                  <a:gd name="T2" fmla="*/ 120650 w 32"/>
                  <a:gd name="T3" fmla="*/ 282392 h 78"/>
                  <a:gd name="T4" fmla="*/ 120650 w 32"/>
                  <a:gd name="T5" fmla="*/ 33887 h 78"/>
                  <a:gd name="T6" fmla="*/ 86717 w 32"/>
                  <a:gd name="T7" fmla="*/ 0 h 78"/>
                  <a:gd name="T8" fmla="*/ 37703 w 32"/>
                  <a:gd name="T9" fmla="*/ 37652 h 78"/>
                  <a:gd name="T10" fmla="*/ 0 w 32"/>
                  <a:gd name="T11" fmla="*/ 64009 h 78"/>
                  <a:gd name="T12" fmla="*/ 0 w 32"/>
                  <a:gd name="T13" fmla="*/ 282392 h 78"/>
                  <a:gd name="T14" fmla="*/ 11311 w 32"/>
                  <a:gd name="T15" fmla="*/ 293688 h 78"/>
                  <a:gd name="T16" fmla="*/ 109339 w 32"/>
                  <a:gd name="T17" fmla="*/ 293688 h 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2"/>
                  <a:gd name="T28" fmla="*/ 0 h 78"/>
                  <a:gd name="T29" fmla="*/ 32 w 32"/>
                  <a:gd name="T30" fmla="*/ 78 h 7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2" h="78">
                    <a:moveTo>
                      <a:pt x="29" y="78"/>
                    </a:moveTo>
                    <a:cubicBezTo>
                      <a:pt x="31" y="78"/>
                      <a:pt x="32" y="77"/>
                      <a:pt x="32" y="75"/>
                    </a:cubicBezTo>
                    <a:cubicBezTo>
                      <a:pt x="32" y="9"/>
                      <a:pt x="32" y="9"/>
                      <a:pt x="32" y="9"/>
                    </a:cubicBezTo>
                    <a:cubicBezTo>
                      <a:pt x="23" y="0"/>
                      <a:pt x="23" y="0"/>
                      <a:pt x="23" y="0"/>
                    </a:cubicBezTo>
                    <a:cubicBezTo>
                      <a:pt x="10" y="10"/>
                      <a:pt x="10" y="10"/>
                      <a:pt x="10" y="10"/>
                    </a:cubicBezTo>
                    <a:cubicBezTo>
                      <a:pt x="0" y="17"/>
                      <a:pt x="0" y="17"/>
                      <a:pt x="0" y="17"/>
                    </a:cubicBezTo>
                    <a:cubicBezTo>
                      <a:pt x="0" y="75"/>
                      <a:pt x="0" y="75"/>
                      <a:pt x="0" y="75"/>
                    </a:cubicBezTo>
                    <a:cubicBezTo>
                      <a:pt x="0" y="77"/>
                      <a:pt x="1" y="78"/>
                      <a:pt x="3" y="78"/>
                    </a:cubicBezTo>
                    <a:lnTo>
                      <a:pt x="29" y="78"/>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lIns="91440" tIns="45720" rIns="91440" bIns="45720"/>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sp>
            <p:nvSpPr>
              <p:cNvPr id="141" name="Freeform 11"/>
              <p:cNvSpPr>
                <a:spLocks noChangeArrowheads="1"/>
              </p:cNvSpPr>
              <p:nvPr/>
            </p:nvSpPr>
            <p:spPr bwMode="auto">
              <a:xfrm>
                <a:off x="548481" y="315912"/>
                <a:ext cx="120650" cy="252413"/>
              </a:xfrm>
              <a:custGeom>
                <a:avLst/>
                <a:gdLst>
                  <a:gd name="T0" fmla="*/ 113109 w 32"/>
                  <a:gd name="T1" fmla="*/ 252413 h 67"/>
                  <a:gd name="T2" fmla="*/ 120650 w 32"/>
                  <a:gd name="T3" fmla="*/ 241111 h 67"/>
                  <a:gd name="T4" fmla="*/ 120650 w 32"/>
                  <a:gd name="T5" fmla="*/ 0 h 67"/>
                  <a:gd name="T6" fmla="*/ 75406 w 32"/>
                  <a:gd name="T7" fmla="*/ 37674 h 67"/>
                  <a:gd name="T8" fmla="*/ 60325 w 32"/>
                  <a:gd name="T9" fmla="*/ 48976 h 67"/>
                  <a:gd name="T10" fmla="*/ 18852 w 32"/>
                  <a:gd name="T11" fmla="*/ 45208 h 67"/>
                  <a:gd name="T12" fmla="*/ 15081 w 32"/>
                  <a:gd name="T13" fmla="*/ 41441 h 67"/>
                  <a:gd name="T14" fmla="*/ 0 w 32"/>
                  <a:gd name="T15" fmla="*/ 26372 h 67"/>
                  <a:gd name="T16" fmla="*/ 0 w 32"/>
                  <a:gd name="T17" fmla="*/ 241111 h 67"/>
                  <a:gd name="T18" fmla="*/ 11311 w 32"/>
                  <a:gd name="T19" fmla="*/ 252413 h 67"/>
                  <a:gd name="T20" fmla="*/ 113109 w 32"/>
                  <a:gd name="T21" fmla="*/ 252413 h 6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2"/>
                  <a:gd name="T34" fmla="*/ 0 h 67"/>
                  <a:gd name="T35" fmla="*/ 32 w 32"/>
                  <a:gd name="T36" fmla="*/ 67 h 6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2" h="67">
                    <a:moveTo>
                      <a:pt x="30" y="67"/>
                    </a:moveTo>
                    <a:cubicBezTo>
                      <a:pt x="31" y="67"/>
                      <a:pt x="32" y="66"/>
                      <a:pt x="32" y="64"/>
                    </a:cubicBezTo>
                    <a:cubicBezTo>
                      <a:pt x="32" y="0"/>
                      <a:pt x="32" y="0"/>
                      <a:pt x="32" y="0"/>
                    </a:cubicBezTo>
                    <a:cubicBezTo>
                      <a:pt x="20" y="10"/>
                      <a:pt x="20" y="10"/>
                      <a:pt x="20" y="10"/>
                    </a:cubicBezTo>
                    <a:cubicBezTo>
                      <a:pt x="16" y="13"/>
                      <a:pt x="16" y="13"/>
                      <a:pt x="16" y="13"/>
                    </a:cubicBezTo>
                    <a:cubicBezTo>
                      <a:pt x="13" y="16"/>
                      <a:pt x="8" y="15"/>
                      <a:pt x="5" y="12"/>
                    </a:cubicBezTo>
                    <a:cubicBezTo>
                      <a:pt x="4" y="11"/>
                      <a:pt x="4" y="11"/>
                      <a:pt x="4" y="11"/>
                    </a:cubicBezTo>
                    <a:cubicBezTo>
                      <a:pt x="0" y="7"/>
                      <a:pt x="0" y="7"/>
                      <a:pt x="0" y="7"/>
                    </a:cubicBezTo>
                    <a:cubicBezTo>
                      <a:pt x="0" y="64"/>
                      <a:pt x="0" y="64"/>
                      <a:pt x="0" y="64"/>
                    </a:cubicBezTo>
                    <a:cubicBezTo>
                      <a:pt x="0" y="66"/>
                      <a:pt x="2" y="67"/>
                      <a:pt x="3" y="67"/>
                    </a:cubicBezTo>
                    <a:lnTo>
                      <a:pt x="30" y="67"/>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lIns="91440" tIns="45720" rIns="91440" bIns="45720"/>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sp>
            <p:nvSpPr>
              <p:cNvPr id="142" name="Freeform 12"/>
              <p:cNvSpPr>
                <a:spLocks noChangeArrowheads="1"/>
              </p:cNvSpPr>
              <p:nvPr/>
            </p:nvSpPr>
            <p:spPr bwMode="auto">
              <a:xfrm>
                <a:off x="704850" y="195262"/>
                <a:ext cx="120650" cy="373063"/>
              </a:xfrm>
              <a:custGeom>
                <a:avLst/>
                <a:gdLst>
                  <a:gd name="T0" fmla="*/ 109339 w 32"/>
                  <a:gd name="T1" fmla="*/ 373063 h 99"/>
                  <a:gd name="T2" fmla="*/ 120650 w 32"/>
                  <a:gd name="T3" fmla="*/ 361758 h 99"/>
                  <a:gd name="T4" fmla="*/ 120650 w 32"/>
                  <a:gd name="T5" fmla="*/ 0 h 99"/>
                  <a:gd name="T6" fmla="*/ 49014 w 32"/>
                  <a:gd name="T7" fmla="*/ 56525 h 99"/>
                  <a:gd name="T8" fmla="*/ 0 w 32"/>
                  <a:gd name="T9" fmla="*/ 94208 h 99"/>
                  <a:gd name="T10" fmla="*/ 0 w 32"/>
                  <a:gd name="T11" fmla="*/ 361758 h 99"/>
                  <a:gd name="T12" fmla="*/ 11311 w 32"/>
                  <a:gd name="T13" fmla="*/ 373063 h 99"/>
                  <a:gd name="T14" fmla="*/ 109339 w 32"/>
                  <a:gd name="T15" fmla="*/ 373063 h 99"/>
                  <a:gd name="T16" fmla="*/ 0 60000 65536"/>
                  <a:gd name="T17" fmla="*/ 0 60000 65536"/>
                  <a:gd name="T18" fmla="*/ 0 60000 65536"/>
                  <a:gd name="T19" fmla="*/ 0 60000 65536"/>
                  <a:gd name="T20" fmla="*/ 0 60000 65536"/>
                  <a:gd name="T21" fmla="*/ 0 60000 65536"/>
                  <a:gd name="T22" fmla="*/ 0 60000 65536"/>
                  <a:gd name="T23" fmla="*/ 0 60000 65536"/>
                  <a:gd name="T24" fmla="*/ 0 w 32"/>
                  <a:gd name="T25" fmla="*/ 0 h 99"/>
                  <a:gd name="T26" fmla="*/ 32 w 32"/>
                  <a:gd name="T27" fmla="*/ 99 h 9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2" h="99">
                    <a:moveTo>
                      <a:pt x="29" y="99"/>
                    </a:moveTo>
                    <a:cubicBezTo>
                      <a:pt x="31" y="99"/>
                      <a:pt x="32" y="98"/>
                      <a:pt x="32" y="96"/>
                    </a:cubicBezTo>
                    <a:cubicBezTo>
                      <a:pt x="32" y="0"/>
                      <a:pt x="32" y="0"/>
                      <a:pt x="32" y="0"/>
                    </a:cubicBezTo>
                    <a:cubicBezTo>
                      <a:pt x="13" y="15"/>
                      <a:pt x="13" y="15"/>
                      <a:pt x="13" y="15"/>
                    </a:cubicBezTo>
                    <a:cubicBezTo>
                      <a:pt x="0" y="25"/>
                      <a:pt x="0" y="25"/>
                      <a:pt x="0" y="25"/>
                    </a:cubicBezTo>
                    <a:cubicBezTo>
                      <a:pt x="0" y="96"/>
                      <a:pt x="0" y="96"/>
                      <a:pt x="0" y="96"/>
                    </a:cubicBezTo>
                    <a:cubicBezTo>
                      <a:pt x="0" y="98"/>
                      <a:pt x="1" y="99"/>
                      <a:pt x="3" y="99"/>
                    </a:cubicBezTo>
                    <a:lnTo>
                      <a:pt x="29" y="99"/>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lIns="91440" tIns="45720" rIns="91440" bIns="45720"/>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sp>
            <p:nvSpPr>
              <p:cNvPr id="143" name="Freeform 13"/>
              <p:cNvSpPr>
                <a:spLocks noChangeArrowheads="1"/>
              </p:cNvSpPr>
              <p:nvPr/>
            </p:nvSpPr>
            <p:spPr bwMode="auto">
              <a:xfrm>
                <a:off x="0" y="0"/>
                <a:ext cx="935038" cy="541338"/>
              </a:xfrm>
              <a:custGeom>
                <a:avLst/>
                <a:gdLst>
                  <a:gd name="T0" fmla="*/ 935038 w 248"/>
                  <a:gd name="T1" fmla="*/ 30074 h 144"/>
                  <a:gd name="T2" fmla="*/ 923727 w 248"/>
                  <a:gd name="T3" fmla="*/ 7519 h 144"/>
                  <a:gd name="T4" fmla="*/ 901105 w 248"/>
                  <a:gd name="T5" fmla="*/ 0 h 144"/>
                  <a:gd name="T6" fmla="*/ 867172 w 248"/>
                  <a:gd name="T7" fmla="*/ 0 h 144"/>
                  <a:gd name="T8" fmla="*/ 754063 w 248"/>
                  <a:gd name="T9" fmla="*/ 0 h 144"/>
                  <a:gd name="T10" fmla="*/ 742752 w 248"/>
                  <a:gd name="T11" fmla="*/ 3759 h 144"/>
                  <a:gd name="T12" fmla="*/ 738982 w 248"/>
                  <a:gd name="T13" fmla="*/ 3759 h 144"/>
                  <a:gd name="T14" fmla="*/ 720130 w 248"/>
                  <a:gd name="T15" fmla="*/ 30074 h 144"/>
                  <a:gd name="T16" fmla="*/ 742752 w 248"/>
                  <a:gd name="T17" fmla="*/ 60149 h 144"/>
                  <a:gd name="T18" fmla="*/ 754063 w 248"/>
                  <a:gd name="T19" fmla="*/ 63908 h 144"/>
                  <a:gd name="T20" fmla="*/ 791766 w 248"/>
                  <a:gd name="T21" fmla="*/ 63908 h 144"/>
                  <a:gd name="T22" fmla="*/ 810618 w 248"/>
                  <a:gd name="T23" fmla="*/ 63908 h 144"/>
                  <a:gd name="T24" fmla="*/ 776685 w 248"/>
                  <a:gd name="T25" fmla="*/ 90223 h 144"/>
                  <a:gd name="T26" fmla="*/ 712589 w 248"/>
                  <a:gd name="T27" fmla="*/ 146612 h 144"/>
                  <a:gd name="T28" fmla="*/ 674886 w 248"/>
                  <a:gd name="T29" fmla="*/ 176687 h 144"/>
                  <a:gd name="T30" fmla="*/ 625872 w 248"/>
                  <a:gd name="T31" fmla="*/ 214280 h 144"/>
                  <a:gd name="T32" fmla="*/ 595710 w 248"/>
                  <a:gd name="T33" fmla="*/ 236835 h 144"/>
                  <a:gd name="T34" fmla="*/ 565547 w 248"/>
                  <a:gd name="T35" fmla="*/ 206761 h 144"/>
                  <a:gd name="T36" fmla="*/ 550466 w 248"/>
                  <a:gd name="T37" fmla="*/ 195483 h 144"/>
                  <a:gd name="T38" fmla="*/ 512763 w 248"/>
                  <a:gd name="T39" fmla="*/ 157890 h 144"/>
                  <a:gd name="T40" fmla="*/ 505222 w 248"/>
                  <a:gd name="T41" fmla="*/ 150372 h 144"/>
                  <a:gd name="T42" fmla="*/ 463749 w 248"/>
                  <a:gd name="T43" fmla="*/ 146612 h 144"/>
                  <a:gd name="T44" fmla="*/ 429816 w 248"/>
                  <a:gd name="T45" fmla="*/ 172927 h 144"/>
                  <a:gd name="T46" fmla="*/ 392113 w 248"/>
                  <a:gd name="T47" fmla="*/ 203002 h 144"/>
                  <a:gd name="T48" fmla="*/ 365721 w 248"/>
                  <a:gd name="T49" fmla="*/ 218039 h 144"/>
                  <a:gd name="T50" fmla="*/ 354410 w 248"/>
                  <a:gd name="T51" fmla="*/ 229317 h 144"/>
                  <a:gd name="T52" fmla="*/ 233760 w 248"/>
                  <a:gd name="T53" fmla="*/ 319540 h 144"/>
                  <a:gd name="T54" fmla="*/ 229989 w 248"/>
                  <a:gd name="T55" fmla="*/ 323299 h 144"/>
                  <a:gd name="T56" fmla="*/ 192286 w 248"/>
                  <a:gd name="T57" fmla="*/ 349614 h 144"/>
                  <a:gd name="T58" fmla="*/ 33933 w 248"/>
                  <a:gd name="T59" fmla="*/ 466152 h 144"/>
                  <a:gd name="T60" fmla="*/ 15081 w 248"/>
                  <a:gd name="T61" fmla="*/ 481189 h 144"/>
                  <a:gd name="T62" fmla="*/ 11311 w 248"/>
                  <a:gd name="T63" fmla="*/ 526301 h 144"/>
                  <a:gd name="T64" fmla="*/ 41473 w 248"/>
                  <a:gd name="T65" fmla="*/ 537579 h 144"/>
                  <a:gd name="T66" fmla="*/ 56555 w 248"/>
                  <a:gd name="T67" fmla="*/ 533819 h 144"/>
                  <a:gd name="T68" fmla="*/ 192286 w 248"/>
                  <a:gd name="T69" fmla="*/ 428559 h 144"/>
                  <a:gd name="T70" fmla="*/ 229989 w 248"/>
                  <a:gd name="T71" fmla="*/ 402244 h 144"/>
                  <a:gd name="T72" fmla="*/ 233760 w 248"/>
                  <a:gd name="T73" fmla="*/ 402244 h 144"/>
                  <a:gd name="T74" fmla="*/ 354410 w 248"/>
                  <a:gd name="T75" fmla="*/ 308262 h 144"/>
                  <a:gd name="T76" fmla="*/ 369491 w 248"/>
                  <a:gd name="T77" fmla="*/ 300743 h 144"/>
                  <a:gd name="T78" fmla="*/ 392113 w 248"/>
                  <a:gd name="T79" fmla="*/ 281947 h 144"/>
                  <a:gd name="T80" fmla="*/ 429816 w 248"/>
                  <a:gd name="T81" fmla="*/ 251873 h 144"/>
                  <a:gd name="T82" fmla="*/ 478830 w 248"/>
                  <a:gd name="T83" fmla="*/ 214280 h 144"/>
                  <a:gd name="T84" fmla="*/ 512763 w 248"/>
                  <a:gd name="T85" fmla="*/ 248113 h 144"/>
                  <a:gd name="T86" fmla="*/ 550466 w 248"/>
                  <a:gd name="T87" fmla="*/ 285706 h 144"/>
                  <a:gd name="T88" fmla="*/ 565547 w 248"/>
                  <a:gd name="T89" fmla="*/ 296984 h 144"/>
                  <a:gd name="T90" fmla="*/ 569317 w 248"/>
                  <a:gd name="T91" fmla="*/ 304503 h 144"/>
                  <a:gd name="T92" fmla="*/ 610791 w 248"/>
                  <a:gd name="T93" fmla="*/ 308262 h 144"/>
                  <a:gd name="T94" fmla="*/ 625872 w 248"/>
                  <a:gd name="T95" fmla="*/ 296984 h 144"/>
                  <a:gd name="T96" fmla="*/ 674886 w 248"/>
                  <a:gd name="T97" fmla="*/ 259391 h 144"/>
                  <a:gd name="T98" fmla="*/ 712589 w 248"/>
                  <a:gd name="T99" fmla="*/ 229317 h 144"/>
                  <a:gd name="T100" fmla="*/ 761604 w 248"/>
                  <a:gd name="T101" fmla="*/ 191724 h 144"/>
                  <a:gd name="T102" fmla="*/ 867172 w 248"/>
                  <a:gd name="T103" fmla="*/ 101501 h 144"/>
                  <a:gd name="T104" fmla="*/ 870943 w 248"/>
                  <a:gd name="T105" fmla="*/ 97742 h 144"/>
                  <a:gd name="T106" fmla="*/ 870943 w 248"/>
                  <a:gd name="T107" fmla="*/ 172927 h 144"/>
                  <a:gd name="T108" fmla="*/ 901105 w 248"/>
                  <a:gd name="T109" fmla="*/ 203002 h 144"/>
                  <a:gd name="T110" fmla="*/ 935038 w 248"/>
                  <a:gd name="T111" fmla="*/ 172927 h 144"/>
                  <a:gd name="T112" fmla="*/ 935038 w 248"/>
                  <a:gd name="T113" fmla="*/ 30074 h 14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48"/>
                  <a:gd name="T172" fmla="*/ 0 h 144"/>
                  <a:gd name="T173" fmla="*/ 248 w 248"/>
                  <a:gd name="T174" fmla="*/ 144 h 14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48" h="144">
                    <a:moveTo>
                      <a:pt x="248" y="8"/>
                    </a:moveTo>
                    <a:cubicBezTo>
                      <a:pt x="248" y="6"/>
                      <a:pt x="247" y="4"/>
                      <a:pt x="245" y="2"/>
                    </a:cubicBezTo>
                    <a:cubicBezTo>
                      <a:pt x="243" y="1"/>
                      <a:pt x="241" y="0"/>
                      <a:pt x="239" y="0"/>
                    </a:cubicBezTo>
                    <a:cubicBezTo>
                      <a:pt x="230" y="0"/>
                      <a:pt x="230" y="0"/>
                      <a:pt x="230" y="0"/>
                    </a:cubicBezTo>
                    <a:cubicBezTo>
                      <a:pt x="200" y="0"/>
                      <a:pt x="200" y="0"/>
                      <a:pt x="200" y="0"/>
                    </a:cubicBezTo>
                    <a:cubicBezTo>
                      <a:pt x="199" y="0"/>
                      <a:pt x="198" y="0"/>
                      <a:pt x="197" y="1"/>
                    </a:cubicBezTo>
                    <a:cubicBezTo>
                      <a:pt x="197" y="1"/>
                      <a:pt x="196" y="1"/>
                      <a:pt x="196" y="1"/>
                    </a:cubicBezTo>
                    <a:cubicBezTo>
                      <a:pt x="193" y="2"/>
                      <a:pt x="191" y="5"/>
                      <a:pt x="191" y="8"/>
                    </a:cubicBezTo>
                    <a:cubicBezTo>
                      <a:pt x="191" y="12"/>
                      <a:pt x="194" y="15"/>
                      <a:pt x="197" y="16"/>
                    </a:cubicBezTo>
                    <a:cubicBezTo>
                      <a:pt x="198" y="17"/>
                      <a:pt x="199" y="17"/>
                      <a:pt x="200" y="17"/>
                    </a:cubicBezTo>
                    <a:cubicBezTo>
                      <a:pt x="210" y="17"/>
                      <a:pt x="210" y="17"/>
                      <a:pt x="210" y="17"/>
                    </a:cubicBezTo>
                    <a:cubicBezTo>
                      <a:pt x="215" y="17"/>
                      <a:pt x="215" y="17"/>
                      <a:pt x="215" y="17"/>
                    </a:cubicBezTo>
                    <a:cubicBezTo>
                      <a:pt x="206" y="24"/>
                      <a:pt x="206" y="24"/>
                      <a:pt x="206" y="24"/>
                    </a:cubicBezTo>
                    <a:cubicBezTo>
                      <a:pt x="189" y="39"/>
                      <a:pt x="189" y="39"/>
                      <a:pt x="189" y="39"/>
                    </a:cubicBezTo>
                    <a:cubicBezTo>
                      <a:pt x="179" y="47"/>
                      <a:pt x="179" y="47"/>
                      <a:pt x="179" y="47"/>
                    </a:cubicBezTo>
                    <a:cubicBezTo>
                      <a:pt x="166" y="57"/>
                      <a:pt x="166" y="57"/>
                      <a:pt x="166" y="57"/>
                    </a:cubicBezTo>
                    <a:cubicBezTo>
                      <a:pt x="158" y="63"/>
                      <a:pt x="158" y="63"/>
                      <a:pt x="158" y="63"/>
                    </a:cubicBezTo>
                    <a:cubicBezTo>
                      <a:pt x="150" y="55"/>
                      <a:pt x="150" y="55"/>
                      <a:pt x="150" y="55"/>
                    </a:cubicBezTo>
                    <a:cubicBezTo>
                      <a:pt x="146" y="52"/>
                      <a:pt x="146" y="52"/>
                      <a:pt x="146" y="52"/>
                    </a:cubicBezTo>
                    <a:cubicBezTo>
                      <a:pt x="136" y="42"/>
                      <a:pt x="136" y="42"/>
                      <a:pt x="136" y="42"/>
                    </a:cubicBezTo>
                    <a:cubicBezTo>
                      <a:pt x="134" y="40"/>
                      <a:pt x="134" y="40"/>
                      <a:pt x="134" y="40"/>
                    </a:cubicBezTo>
                    <a:cubicBezTo>
                      <a:pt x="131" y="37"/>
                      <a:pt x="127" y="36"/>
                      <a:pt x="123" y="39"/>
                    </a:cubicBezTo>
                    <a:cubicBezTo>
                      <a:pt x="114" y="46"/>
                      <a:pt x="114" y="46"/>
                      <a:pt x="114" y="46"/>
                    </a:cubicBezTo>
                    <a:cubicBezTo>
                      <a:pt x="104" y="54"/>
                      <a:pt x="104" y="54"/>
                      <a:pt x="104" y="54"/>
                    </a:cubicBezTo>
                    <a:cubicBezTo>
                      <a:pt x="97" y="58"/>
                      <a:pt x="97" y="58"/>
                      <a:pt x="97" y="58"/>
                    </a:cubicBezTo>
                    <a:cubicBezTo>
                      <a:pt x="94" y="61"/>
                      <a:pt x="94" y="61"/>
                      <a:pt x="94" y="61"/>
                    </a:cubicBezTo>
                    <a:cubicBezTo>
                      <a:pt x="62" y="85"/>
                      <a:pt x="62" y="85"/>
                      <a:pt x="62" y="85"/>
                    </a:cubicBezTo>
                    <a:cubicBezTo>
                      <a:pt x="61" y="86"/>
                      <a:pt x="61" y="86"/>
                      <a:pt x="61" y="86"/>
                    </a:cubicBezTo>
                    <a:cubicBezTo>
                      <a:pt x="51" y="93"/>
                      <a:pt x="51" y="93"/>
                      <a:pt x="51" y="93"/>
                    </a:cubicBezTo>
                    <a:cubicBezTo>
                      <a:pt x="9" y="124"/>
                      <a:pt x="9" y="124"/>
                      <a:pt x="9" y="124"/>
                    </a:cubicBezTo>
                    <a:cubicBezTo>
                      <a:pt x="4" y="128"/>
                      <a:pt x="4" y="128"/>
                      <a:pt x="4" y="128"/>
                    </a:cubicBezTo>
                    <a:cubicBezTo>
                      <a:pt x="1" y="131"/>
                      <a:pt x="0" y="136"/>
                      <a:pt x="3" y="140"/>
                    </a:cubicBezTo>
                    <a:cubicBezTo>
                      <a:pt x="5" y="143"/>
                      <a:pt x="8" y="144"/>
                      <a:pt x="11" y="143"/>
                    </a:cubicBezTo>
                    <a:cubicBezTo>
                      <a:pt x="12" y="143"/>
                      <a:pt x="14" y="143"/>
                      <a:pt x="15" y="142"/>
                    </a:cubicBezTo>
                    <a:cubicBezTo>
                      <a:pt x="51" y="114"/>
                      <a:pt x="51" y="114"/>
                      <a:pt x="51" y="114"/>
                    </a:cubicBezTo>
                    <a:cubicBezTo>
                      <a:pt x="61" y="107"/>
                      <a:pt x="61" y="107"/>
                      <a:pt x="61" y="107"/>
                    </a:cubicBezTo>
                    <a:cubicBezTo>
                      <a:pt x="62" y="107"/>
                      <a:pt x="62" y="107"/>
                      <a:pt x="62" y="107"/>
                    </a:cubicBezTo>
                    <a:cubicBezTo>
                      <a:pt x="94" y="82"/>
                      <a:pt x="94" y="82"/>
                      <a:pt x="94" y="82"/>
                    </a:cubicBezTo>
                    <a:cubicBezTo>
                      <a:pt x="98" y="80"/>
                      <a:pt x="98" y="80"/>
                      <a:pt x="98" y="80"/>
                    </a:cubicBezTo>
                    <a:cubicBezTo>
                      <a:pt x="104" y="75"/>
                      <a:pt x="104" y="75"/>
                      <a:pt x="104" y="75"/>
                    </a:cubicBezTo>
                    <a:cubicBezTo>
                      <a:pt x="114" y="67"/>
                      <a:pt x="114" y="67"/>
                      <a:pt x="114" y="67"/>
                    </a:cubicBezTo>
                    <a:cubicBezTo>
                      <a:pt x="127" y="57"/>
                      <a:pt x="127" y="57"/>
                      <a:pt x="127" y="57"/>
                    </a:cubicBezTo>
                    <a:cubicBezTo>
                      <a:pt x="136" y="66"/>
                      <a:pt x="136" y="66"/>
                      <a:pt x="136" y="66"/>
                    </a:cubicBezTo>
                    <a:cubicBezTo>
                      <a:pt x="146" y="76"/>
                      <a:pt x="146" y="76"/>
                      <a:pt x="146" y="76"/>
                    </a:cubicBezTo>
                    <a:cubicBezTo>
                      <a:pt x="150" y="79"/>
                      <a:pt x="150" y="79"/>
                      <a:pt x="150" y="79"/>
                    </a:cubicBezTo>
                    <a:cubicBezTo>
                      <a:pt x="151" y="81"/>
                      <a:pt x="151" y="81"/>
                      <a:pt x="151" y="81"/>
                    </a:cubicBezTo>
                    <a:cubicBezTo>
                      <a:pt x="154" y="84"/>
                      <a:pt x="159" y="84"/>
                      <a:pt x="162" y="82"/>
                    </a:cubicBezTo>
                    <a:cubicBezTo>
                      <a:pt x="166" y="79"/>
                      <a:pt x="166" y="79"/>
                      <a:pt x="166" y="79"/>
                    </a:cubicBezTo>
                    <a:cubicBezTo>
                      <a:pt x="179" y="69"/>
                      <a:pt x="179" y="69"/>
                      <a:pt x="179" y="69"/>
                    </a:cubicBezTo>
                    <a:cubicBezTo>
                      <a:pt x="189" y="61"/>
                      <a:pt x="189" y="61"/>
                      <a:pt x="189" y="61"/>
                    </a:cubicBezTo>
                    <a:cubicBezTo>
                      <a:pt x="202" y="51"/>
                      <a:pt x="202" y="51"/>
                      <a:pt x="202" y="51"/>
                    </a:cubicBezTo>
                    <a:cubicBezTo>
                      <a:pt x="230" y="27"/>
                      <a:pt x="230" y="27"/>
                      <a:pt x="230" y="27"/>
                    </a:cubicBezTo>
                    <a:cubicBezTo>
                      <a:pt x="231" y="26"/>
                      <a:pt x="231" y="26"/>
                      <a:pt x="231" y="26"/>
                    </a:cubicBezTo>
                    <a:cubicBezTo>
                      <a:pt x="231" y="46"/>
                      <a:pt x="231" y="46"/>
                      <a:pt x="231" y="46"/>
                    </a:cubicBezTo>
                    <a:cubicBezTo>
                      <a:pt x="231" y="50"/>
                      <a:pt x="234" y="54"/>
                      <a:pt x="239" y="54"/>
                    </a:cubicBezTo>
                    <a:cubicBezTo>
                      <a:pt x="244" y="54"/>
                      <a:pt x="248" y="50"/>
                      <a:pt x="248" y="46"/>
                    </a:cubicBezTo>
                    <a:lnTo>
                      <a:pt x="248" y="8"/>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lIns="91440" tIns="45720" rIns="91440" bIns="45720"/>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grpSp>
      </p:grpSp>
      <p:sp>
        <p:nvSpPr>
          <p:cNvPr id="121" name="矩形 120"/>
          <p:cNvSpPr>
            <a:spLocks noChangeArrowheads="1"/>
          </p:cNvSpPr>
          <p:nvPr/>
        </p:nvSpPr>
        <p:spPr bwMode="auto">
          <a:xfrm>
            <a:off x="2526533" y="1078105"/>
            <a:ext cx="907927" cy="300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r" eaLnBrk="1" hangingPunct="1"/>
            <a:r>
              <a:rPr lang="zh-CN" altLang="en-US" sz="1500" dirty="0">
                <a:solidFill>
                  <a:schemeClr val="bg1"/>
                </a:solidFill>
                <a:latin typeface="方正兰亭黑_GBK" pitchFamily="2" charset="-122"/>
                <a:ea typeface="方正兰亭黑_GBK" pitchFamily="2" charset="-122"/>
                <a:sym typeface="方正兰亭黑_GBK" pitchFamily="2" charset="-122"/>
              </a:rPr>
              <a:t>添加标题</a:t>
            </a:r>
            <a:endParaRPr lang="en-US" altLang="zh-CN" sz="1500" dirty="0">
              <a:solidFill>
                <a:schemeClr val="bg1"/>
              </a:solidFill>
              <a:latin typeface="方正兰亭黑_GBK" pitchFamily="2" charset="-122"/>
              <a:ea typeface="方正兰亭黑_GBK" pitchFamily="2" charset="-122"/>
              <a:sym typeface="方正兰亭黑_GBK" pitchFamily="2" charset="-122"/>
            </a:endParaRPr>
          </a:p>
        </p:txBody>
      </p:sp>
      <p:sp>
        <p:nvSpPr>
          <p:cNvPr id="122" name="矩形 121"/>
          <p:cNvSpPr>
            <a:spLocks noChangeArrowheads="1"/>
          </p:cNvSpPr>
          <p:nvPr/>
        </p:nvSpPr>
        <p:spPr bwMode="auto">
          <a:xfrm>
            <a:off x="1007966" y="1351949"/>
            <a:ext cx="2439591" cy="457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r" eaLnBrk="1" hangingPunct="1">
              <a:lnSpc>
                <a:spcPct val="120000"/>
              </a:lnSpc>
              <a:spcBef>
                <a:spcPct val="0"/>
              </a:spcBef>
              <a:buFont typeface="Arial" panose="020B0604020202020204" pitchFamily="34" charset="0"/>
              <a:buNone/>
            </a:pPr>
            <a:r>
              <a:rPr lang="zh-CN" altLang="en-US" sz="1050" dirty="0">
                <a:solidFill>
                  <a:schemeClr val="bg1"/>
                </a:solidFill>
                <a:sym typeface="方正兰亭黑_GBK" pitchFamily="2" charset="-122"/>
              </a:rPr>
              <a:t>在此录入上述图表的综合描述说明，在此录入上述图表的综合描述说明。</a:t>
            </a:r>
            <a:endParaRPr lang="zh-CN" altLang="en-US" sz="1350" dirty="0"/>
          </a:p>
        </p:txBody>
      </p:sp>
      <p:sp>
        <p:nvSpPr>
          <p:cNvPr id="123" name="矩形 122"/>
          <p:cNvSpPr>
            <a:spLocks noChangeArrowheads="1"/>
          </p:cNvSpPr>
          <p:nvPr/>
        </p:nvSpPr>
        <p:spPr bwMode="auto">
          <a:xfrm>
            <a:off x="1747864" y="2094899"/>
            <a:ext cx="907927" cy="300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r" eaLnBrk="1" hangingPunct="1"/>
            <a:r>
              <a:rPr lang="zh-CN" altLang="en-US" sz="1500" dirty="0">
                <a:solidFill>
                  <a:schemeClr val="bg1"/>
                </a:solidFill>
                <a:latin typeface="方正兰亭黑_GBK" pitchFamily="2" charset="-122"/>
                <a:ea typeface="方正兰亭黑_GBK" pitchFamily="2" charset="-122"/>
                <a:sym typeface="方正兰亭黑_GBK" pitchFamily="2" charset="-122"/>
              </a:rPr>
              <a:t>添加标题</a:t>
            </a:r>
            <a:endParaRPr lang="en-US" altLang="zh-CN" sz="1500" dirty="0">
              <a:solidFill>
                <a:schemeClr val="bg1"/>
              </a:solidFill>
              <a:latin typeface="方正兰亭黑_GBK" pitchFamily="2" charset="-122"/>
              <a:ea typeface="方正兰亭黑_GBK" pitchFamily="2" charset="-122"/>
              <a:sym typeface="方正兰亭黑_GBK" pitchFamily="2" charset="-122"/>
            </a:endParaRPr>
          </a:p>
        </p:txBody>
      </p:sp>
      <p:sp>
        <p:nvSpPr>
          <p:cNvPr id="124" name="矩形 123"/>
          <p:cNvSpPr>
            <a:spLocks noChangeArrowheads="1"/>
          </p:cNvSpPr>
          <p:nvPr/>
        </p:nvSpPr>
        <p:spPr bwMode="auto">
          <a:xfrm>
            <a:off x="1036541" y="2368743"/>
            <a:ext cx="1619250" cy="650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r" eaLnBrk="1" hangingPunct="1">
              <a:lnSpc>
                <a:spcPct val="120000"/>
              </a:lnSpc>
              <a:spcBef>
                <a:spcPct val="0"/>
              </a:spcBef>
              <a:buFont typeface="Arial" panose="020B0604020202020204" pitchFamily="34" charset="0"/>
              <a:buNone/>
            </a:pPr>
            <a:r>
              <a:rPr lang="zh-CN" altLang="en-US" sz="1050">
                <a:solidFill>
                  <a:schemeClr val="bg1"/>
                </a:solidFill>
                <a:sym typeface="方正兰亭黑_GBK" pitchFamily="2" charset="-122"/>
              </a:rPr>
              <a:t>在此录入上述图表的描述说明，在此录入上述图表的描述说明。</a:t>
            </a:r>
            <a:endParaRPr lang="zh-CN" altLang="en-US" sz="1350"/>
          </a:p>
        </p:txBody>
      </p:sp>
      <p:sp>
        <p:nvSpPr>
          <p:cNvPr id="125" name="矩形 124"/>
          <p:cNvSpPr>
            <a:spLocks noChangeArrowheads="1"/>
          </p:cNvSpPr>
          <p:nvPr/>
        </p:nvSpPr>
        <p:spPr bwMode="auto">
          <a:xfrm>
            <a:off x="1747864" y="3159318"/>
            <a:ext cx="907927" cy="300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r" eaLnBrk="1" hangingPunct="1"/>
            <a:r>
              <a:rPr lang="zh-CN" altLang="en-US" sz="1500" dirty="0">
                <a:solidFill>
                  <a:schemeClr val="bg1"/>
                </a:solidFill>
                <a:latin typeface="方正兰亭黑_GBK" pitchFamily="2" charset="-122"/>
                <a:ea typeface="方正兰亭黑_GBK" pitchFamily="2" charset="-122"/>
                <a:sym typeface="方正兰亭黑_GBK" pitchFamily="2" charset="-122"/>
              </a:rPr>
              <a:t>添加标题</a:t>
            </a:r>
            <a:endParaRPr lang="en-US" altLang="zh-CN" sz="1500" dirty="0">
              <a:solidFill>
                <a:schemeClr val="bg1"/>
              </a:solidFill>
              <a:latin typeface="方正兰亭黑_GBK" pitchFamily="2" charset="-122"/>
              <a:ea typeface="方正兰亭黑_GBK" pitchFamily="2" charset="-122"/>
              <a:sym typeface="方正兰亭黑_GBK" pitchFamily="2" charset="-122"/>
            </a:endParaRPr>
          </a:p>
        </p:txBody>
      </p:sp>
      <p:sp>
        <p:nvSpPr>
          <p:cNvPr id="126" name="矩形 125"/>
          <p:cNvSpPr>
            <a:spLocks noChangeArrowheads="1"/>
          </p:cNvSpPr>
          <p:nvPr/>
        </p:nvSpPr>
        <p:spPr bwMode="auto">
          <a:xfrm>
            <a:off x="1036541" y="3433162"/>
            <a:ext cx="1619250" cy="650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r" eaLnBrk="1" hangingPunct="1">
              <a:lnSpc>
                <a:spcPct val="120000"/>
              </a:lnSpc>
              <a:spcBef>
                <a:spcPct val="0"/>
              </a:spcBef>
              <a:buFont typeface="Arial" panose="020B0604020202020204" pitchFamily="34" charset="0"/>
              <a:buNone/>
            </a:pPr>
            <a:r>
              <a:rPr lang="zh-CN" altLang="en-US" sz="1050" dirty="0">
                <a:solidFill>
                  <a:schemeClr val="bg1"/>
                </a:solidFill>
                <a:sym typeface="方正兰亭黑_GBK" pitchFamily="2" charset="-122"/>
              </a:rPr>
              <a:t>在此录入上述图表的描述说明，在此录入上述图表的描述说明。</a:t>
            </a:r>
            <a:endParaRPr lang="zh-CN" altLang="en-US" sz="1350" dirty="0"/>
          </a:p>
        </p:txBody>
      </p:sp>
      <p:sp>
        <p:nvSpPr>
          <p:cNvPr id="127" name="矩形 126"/>
          <p:cNvSpPr>
            <a:spLocks noChangeArrowheads="1"/>
          </p:cNvSpPr>
          <p:nvPr/>
        </p:nvSpPr>
        <p:spPr bwMode="auto">
          <a:xfrm>
            <a:off x="6569376" y="1650796"/>
            <a:ext cx="907927" cy="300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r>
              <a:rPr lang="zh-CN" altLang="en-US" sz="1500" dirty="0">
                <a:solidFill>
                  <a:schemeClr val="bg1"/>
                </a:solidFill>
                <a:latin typeface="方正兰亭黑_GBK" pitchFamily="2" charset="-122"/>
                <a:ea typeface="方正兰亭黑_GBK" pitchFamily="2" charset="-122"/>
                <a:sym typeface="方正兰亭黑_GBK" pitchFamily="2" charset="-122"/>
              </a:rPr>
              <a:t>添加标题</a:t>
            </a:r>
            <a:endParaRPr lang="en-US" altLang="zh-CN" sz="1500" dirty="0">
              <a:solidFill>
                <a:schemeClr val="bg1"/>
              </a:solidFill>
              <a:latin typeface="方正兰亭黑_GBK" pitchFamily="2" charset="-122"/>
              <a:ea typeface="方正兰亭黑_GBK" pitchFamily="2" charset="-122"/>
              <a:sym typeface="方正兰亭黑_GBK" pitchFamily="2" charset="-122"/>
            </a:endParaRPr>
          </a:p>
        </p:txBody>
      </p:sp>
      <p:sp>
        <p:nvSpPr>
          <p:cNvPr id="128" name="矩形 127"/>
          <p:cNvSpPr>
            <a:spLocks noChangeArrowheads="1"/>
          </p:cNvSpPr>
          <p:nvPr/>
        </p:nvSpPr>
        <p:spPr bwMode="auto">
          <a:xfrm>
            <a:off x="6549135" y="1936546"/>
            <a:ext cx="1654969" cy="650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lnSpc>
                <a:spcPct val="120000"/>
              </a:lnSpc>
              <a:spcBef>
                <a:spcPct val="0"/>
              </a:spcBef>
              <a:buFont typeface="Arial" panose="020B0604020202020204" pitchFamily="34" charset="0"/>
              <a:buNone/>
            </a:pPr>
            <a:r>
              <a:rPr lang="zh-CN" altLang="en-US" sz="1050" dirty="0">
                <a:solidFill>
                  <a:schemeClr val="bg1"/>
                </a:solidFill>
                <a:sym typeface="方正兰亭黑_GBK" pitchFamily="2" charset="-122"/>
              </a:rPr>
              <a:t>在此录入上述图表的描述说明，在此录入上述图表的描述说明。</a:t>
            </a:r>
            <a:endParaRPr lang="zh-CN" altLang="en-US" sz="1350" dirty="0"/>
          </a:p>
        </p:txBody>
      </p:sp>
      <p:sp>
        <p:nvSpPr>
          <p:cNvPr id="129" name="矩形 128"/>
          <p:cNvSpPr>
            <a:spLocks noChangeArrowheads="1"/>
          </p:cNvSpPr>
          <p:nvPr/>
        </p:nvSpPr>
        <p:spPr bwMode="auto">
          <a:xfrm>
            <a:off x="6562232" y="2914049"/>
            <a:ext cx="907927" cy="300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r>
              <a:rPr lang="zh-CN" altLang="en-US" sz="1500" dirty="0">
                <a:solidFill>
                  <a:schemeClr val="bg1"/>
                </a:solidFill>
                <a:latin typeface="方正兰亭黑_GBK" pitchFamily="2" charset="-122"/>
                <a:ea typeface="方正兰亭黑_GBK" pitchFamily="2" charset="-122"/>
                <a:sym typeface="方正兰亭黑_GBK" pitchFamily="2" charset="-122"/>
              </a:rPr>
              <a:t>添加标题</a:t>
            </a:r>
            <a:endParaRPr lang="en-US" altLang="zh-CN" sz="1500" dirty="0">
              <a:solidFill>
                <a:schemeClr val="bg1"/>
              </a:solidFill>
              <a:latin typeface="方正兰亭黑_GBK" pitchFamily="2" charset="-122"/>
              <a:ea typeface="方正兰亭黑_GBK" pitchFamily="2" charset="-122"/>
              <a:sym typeface="方正兰亭黑_GBK" pitchFamily="2" charset="-122"/>
            </a:endParaRPr>
          </a:p>
        </p:txBody>
      </p:sp>
      <p:sp>
        <p:nvSpPr>
          <p:cNvPr id="130" name="矩形 129"/>
          <p:cNvSpPr>
            <a:spLocks noChangeArrowheads="1"/>
          </p:cNvSpPr>
          <p:nvPr/>
        </p:nvSpPr>
        <p:spPr bwMode="auto">
          <a:xfrm>
            <a:off x="6562232" y="3199799"/>
            <a:ext cx="1654969" cy="650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lnSpc>
                <a:spcPct val="120000"/>
              </a:lnSpc>
              <a:spcBef>
                <a:spcPct val="0"/>
              </a:spcBef>
              <a:buFont typeface="Arial" panose="020B0604020202020204" pitchFamily="34" charset="0"/>
              <a:buNone/>
            </a:pPr>
            <a:r>
              <a:rPr lang="zh-CN" altLang="en-US" sz="1050">
                <a:solidFill>
                  <a:schemeClr val="bg1"/>
                </a:solidFill>
                <a:sym typeface="方正兰亭黑_GBK" pitchFamily="2" charset="-122"/>
              </a:rPr>
              <a:t>在此录入上述图表的描述说明，在此录入上述图表的描述说明。</a:t>
            </a:r>
            <a:endParaRPr lang="zh-CN" altLang="en-US" sz="1350"/>
          </a:p>
        </p:txBody>
      </p:sp>
      <p:sp>
        <p:nvSpPr>
          <p:cNvPr id="131" name="矩形 130"/>
          <p:cNvSpPr>
            <a:spLocks noChangeArrowheads="1"/>
          </p:cNvSpPr>
          <p:nvPr/>
        </p:nvSpPr>
        <p:spPr bwMode="auto">
          <a:xfrm>
            <a:off x="5695457" y="4073718"/>
            <a:ext cx="907927" cy="300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r>
              <a:rPr lang="zh-CN" altLang="en-US" sz="1500" dirty="0">
                <a:solidFill>
                  <a:schemeClr val="bg1"/>
                </a:solidFill>
                <a:latin typeface="方正兰亭黑_GBK" pitchFamily="2" charset="-122"/>
                <a:ea typeface="方正兰亭黑_GBK" pitchFamily="2" charset="-122"/>
                <a:sym typeface="方正兰亭黑_GBK" pitchFamily="2" charset="-122"/>
              </a:rPr>
              <a:t>添加标题</a:t>
            </a:r>
            <a:endParaRPr lang="en-US" altLang="zh-CN" sz="1500" dirty="0">
              <a:solidFill>
                <a:schemeClr val="bg1"/>
              </a:solidFill>
              <a:latin typeface="方正兰亭黑_GBK" pitchFamily="2" charset="-122"/>
              <a:ea typeface="方正兰亭黑_GBK" pitchFamily="2" charset="-122"/>
              <a:sym typeface="方正兰亭黑_GBK" pitchFamily="2" charset="-122"/>
            </a:endParaRPr>
          </a:p>
        </p:txBody>
      </p:sp>
      <p:sp>
        <p:nvSpPr>
          <p:cNvPr id="132" name="矩形 131"/>
          <p:cNvSpPr>
            <a:spLocks noChangeArrowheads="1"/>
          </p:cNvSpPr>
          <p:nvPr/>
        </p:nvSpPr>
        <p:spPr bwMode="auto">
          <a:xfrm>
            <a:off x="5695457" y="4359468"/>
            <a:ext cx="2187178" cy="457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73" tIns="34287" rIns="68573" bIns="34287">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lnSpc>
                <a:spcPct val="120000"/>
              </a:lnSpc>
              <a:spcBef>
                <a:spcPct val="0"/>
              </a:spcBef>
              <a:buFont typeface="Arial" panose="020B0604020202020204" pitchFamily="34" charset="0"/>
              <a:buNone/>
            </a:pPr>
            <a:r>
              <a:rPr lang="zh-CN" altLang="en-US" sz="1050">
                <a:solidFill>
                  <a:schemeClr val="bg1"/>
                </a:solidFill>
                <a:sym typeface="方正兰亭黑_GBK" pitchFamily="2" charset="-122"/>
              </a:rPr>
              <a:t>在此录入上述图表的描述说明，在此录入上述图表的描述说明。</a:t>
            </a:r>
            <a:endParaRPr lang="zh-CN" altLang="en-US" sz="1350"/>
          </a:p>
        </p:txBody>
      </p:sp>
      <p:grpSp>
        <p:nvGrpSpPr>
          <p:cNvPr id="133" name="组合 132"/>
          <p:cNvGrpSpPr>
            <a:grpSpLocks/>
          </p:cNvGrpSpPr>
          <p:nvPr/>
        </p:nvGrpSpPr>
        <p:grpSpPr bwMode="auto">
          <a:xfrm flipH="1">
            <a:off x="5850237" y="1822246"/>
            <a:ext cx="663179" cy="196453"/>
            <a:chOff x="0" y="0"/>
            <a:chExt cx="1505426" cy="262890"/>
          </a:xfrm>
        </p:grpSpPr>
        <p:sp>
          <p:nvSpPr>
            <p:cNvPr id="134" name="直接连接符 133"/>
            <p:cNvSpPr>
              <a:spLocks noChangeShapeType="1"/>
            </p:cNvSpPr>
            <p:nvPr/>
          </p:nvSpPr>
          <p:spPr bwMode="auto">
            <a:xfrm flipH="1" flipV="1">
              <a:off x="1154906" y="0"/>
              <a:ext cx="350520" cy="262890"/>
            </a:xfrm>
            <a:prstGeom prst="line">
              <a:avLst/>
            </a:prstGeom>
            <a:noFill/>
            <a:ln w="12700">
              <a:solidFill>
                <a:srgbClr val="A5A5A5"/>
              </a:solidFill>
              <a:bevel/>
              <a:headEnd/>
              <a:tailEnd/>
            </a:ln>
            <a:extLst>
              <a:ext uri="{909E8E84-426E-40DD-AFC4-6F175D3DCCD1}">
                <a14:hiddenFill xmlns:a14="http://schemas.microsoft.com/office/drawing/2010/main">
                  <a:no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sp>
          <p:nvSpPr>
            <p:cNvPr id="135" name="直接连接符 134"/>
            <p:cNvSpPr>
              <a:spLocks noChangeShapeType="1"/>
            </p:cNvSpPr>
            <p:nvPr/>
          </p:nvSpPr>
          <p:spPr bwMode="auto">
            <a:xfrm flipH="1">
              <a:off x="0" y="2381"/>
              <a:ext cx="1157287" cy="1"/>
            </a:xfrm>
            <a:prstGeom prst="line">
              <a:avLst/>
            </a:prstGeom>
            <a:noFill/>
            <a:ln w="12700">
              <a:solidFill>
                <a:srgbClr val="A5A5A5"/>
              </a:solidFill>
              <a:bevel/>
              <a:headEnd/>
              <a:tailEnd/>
            </a:ln>
            <a:extLst>
              <a:ext uri="{909E8E84-426E-40DD-AFC4-6F175D3DCCD1}">
                <a14:hiddenFill xmlns:a14="http://schemas.microsoft.com/office/drawing/2010/main">
                  <a:no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sz="975"/>
            </a:p>
          </p:txBody>
        </p:sp>
      </p:grpSp>
      <p:sp>
        <p:nvSpPr>
          <p:cNvPr id="160"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61"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eaLnBrk="1" hangingPunct="1">
              <a:lnSpc>
                <a:spcPct val="100000"/>
              </a:lnSpc>
              <a:spcBef>
                <a:spcPct val="20000"/>
              </a:spcBef>
              <a:buFont typeface="Arial" pitchFamily="34" charset="0"/>
              <a:buNone/>
            </a:pPr>
            <a:r>
              <a:rPr lang="en-US" altLang="zh-CN" sz="1200">
                <a:solidFill>
                  <a:schemeClr val="bg1"/>
                </a:solidFill>
              </a:rPr>
              <a:t>There are many variations of passages of Lorem available, but the majority have suffered</a:t>
            </a:r>
            <a:endParaRPr lang="en-US" altLang="zh-CN" sz="1200">
              <a:solidFill>
                <a:schemeClr val="bg1"/>
              </a:solidFill>
              <a:cs typeface="Arial" pitchFamily="34" charset="0"/>
            </a:endParaRPr>
          </a:p>
        </p:txBody>
      </p:sp>
    </p:spTree>
    <p:extLst>
      <p:ext uri="{BB962C8B-B14F-4D97-AF65-F5344CB8AC3E}">
        <p14:creationId xmlns:p14="http://schemas.microsoft.com/office/powerpoint/2010/main" val="1054375239"/>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60"/>
                                        </p:tgtEl>
                                        <p:attrNameLst>
                                          <p:attrName>style.visibility</p:attrName>
                                        </p:attrNameLst>
                                      </p:cBhvr>
                                      <p:to>
                                        <p:strVal val="visible"/>
                                      </p:to>
                                    </p:set>
                                    <p:anim calcmode="lin" valueType="num">
                                      <p:cBhvr additive="base">
                                        <p:cTn id="7" dur="500"/>
                                        <p:tgtEl>
                                          <p:spTgt spid="160"/>
                                        </p:tgtEl>
                                        <p:attrNameLst>
                                          <p:attrName>ppt_y</p:attrName>
                                        </p:attrNameLst>
                                      </p:cBhvr>
                                      <p:tavLst>
                                        <p:tav tm="0">
                                          <p:val>
                                            <p:strVal val="#ppt_y-#ppt_h*1.125000"/>
                                          </p:val>
                                        </p:tav>
                                        <p:tav tm="100000">
                                          <p:val>
                                            <p:strVal val="#ppt_y"/>
                                          </p:val>
                                        </p:tav>
                                      </p:tavLst>
                                    </p:anim>
                                    <p:animEffect transition="in" filter="wipe(down)">
                                      <p:cBhvr>
                                        <p:cTn id="8" dur="500"/>
                                        <p:tgtEl>
                                          <p:spTgt spid="160"/>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161"/>
                                        </p:tgtEl>
                                        <p:attrNameLst>
                                          <p:attrName>style.visibility</p:attrName>
                                        </p:attrNameLst>
                                      </p:cBhvr>
                                      <p:to>
                                        <p:strVal val="visible"/>
                                      </p:to>
                                    </p:set>
                                    <p:anim calcmode="lin" valueType="num">
                                      <p:cBhvr additive="base">
                                        <p:cTn id="11" dur="500"/>
                                        <p:tgtEl>
                                          <p:spTgt spid="161"/>
                                        </p:tgtEl>
                                        <p:attrNameLst>
                                          <p:attrName>ppt_y</p:attrName>
                                        </p:attrNameLst>
                                      </p:cBhvr>
                                      <p:tavLst>
                                        <p:tav tm="0">
                                          <p:val>
                                            <p:strVal val="#ppt_y-#ppt_h*1.125000"/>
                                          </p:val>
                                        </p:tav>
                                        <p:tav tm="100000">
                                          <p:val>
                                            <p:strVal val="#ppt_y"/>
                                          </p:val>
                                        </p:tav>
                                      </p:tavLst>
                                    </p:anim>
                                    <p:animEffect transition="in" filter="wipe(down)">
                                      <p:cBhvr>
                                        <p:cTn id="12" dur="500"/>
                                        <p:tgtEl>
                                          <p:spTgt spid="16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0"/>
                                        </p:tgtEl>
                                        <p:attrNameLst>
                                          <p:attrName>style.visibility</p:attrName>
                                        </p:attrNameLst>
                                      </p:cBhvr>
                                      <p:to>
                                        <p:strVal val="visible"/>
                                      </p:to>
                                    </p:set>
                                    <p:animEffect transition="in" filter="wipe(left)">
                                      <p:cBhvr>
                                        <p:cTn id="17" dur="500"/>
                                        <p:tgtEl>
                                          <p:spTgt spid="120"/>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115"/>
                                        </p:tgtEl>
                                        <p:attrNameLst>
                                          <p:attrName>style.visibility</p:attrName>
                                        </p:attrNameLst>
                                      </p:cBhvr>
                                      <p:to>
                                        <p:strVal val="visible"/>
                                      </p:to>
                                    </p:set>
                                    <p:animEffect transition="in" filter="fade">
                                      <p:cBhvr>
                                        <p:cTn id="21" dur="500"/>
                                        <p:tgtEl>
                                          <p:spTgt spid="11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113"/>
                                        </p:tgtEl>
                                        <p:attrNameLst>
                                          <p:attrName>style.visibility</p:attrName>
                                        </p:attrNameLst>
                                      </p:cBhvr>
                                      <p:to>
                                        <p:strVal val="visible"/>
                                      </p:to>
                                    </p:set>
                                    <p:animEffect transition="in" filter="wipe(down)">
                                      <p:cBhvr>
                                        <p:cTn id="26" dur="500"/>
                                        <p:tgtEl>
                                          <p:spTgt spid="113"/>
                                        </p:tgtEl>
                                      </p:cBhvr>
                                    </p:animEffect>
                                  </p:childTnLst>
                                </p:cTn>
                              </p:par>
                            </p:childTnLst>
                          </p:cTn>
                        </p:par>
                        <p:par>
                          <p:cTn id="27" fill="hold">
                            <p:stCondLst>
                              <p:cond delay="500"/>
                            </p:stCondLst>
                            <p:childTnLst>
                              <p:par>
                                <p:cTn id="28" presetID="22" presetClass="entr" presetSubtype="2" fill="hold" grpId="0" nodeType="afterEffect">
                                  <p:stCondLst>
                                    <p:cond delay="0"/>
                                  </p:stCondLst>
                                  <p:childTnLst>
                                    <p:set>
                                      <p:cBhvr>
                                        <p:cTn id="29" dur="1" fill="hold">
                                          <p:stCondLst>
                                            <p:cond delay="0"/>
                                          </p:stCondLst>
                                        </p:cTn>
                                        <p:tgtEl>
                                          <p:spTgt spid="121"/>
                                        </p:tgtEl>
                                        <p:attrNameLst>
                                          <p:attrName>style.visibility</p:attrName>
                                        </p:attrNameLst>
                                      </p:cBhvr>
                                      <p:to>
                                        <p:strVal val="visible"/>
                                      </p:to>
                                    </p:set>
                                    <p:animEffect transition="in" filter="wipe(right)">
                                      <p:cBhvr>
                                        <p:cTn id="30" dur="750"/>
                                        <p:tgtEl>
                                          <p:spTgt spid="121"/>
                                        </p:tgtEl>
                                      </p:cBhvr>
                                    </p:animEffect>
                                  </p:childTnLst>
                                </p:cTn>
                              </p:par>
                            </p:childTnLst>
                          </p:cTn>
                        </p:par>
                        <p:par>
                          <p:cTn id="31" fill="hold">
                            <p:stCondLst>
                              <p:cond delay="1250"/>
                            </p:stCondLst>
                            <p:childTnLst>
                              <p:par>
                                <p:cTn id="32" presetID="22" presetClass="entr" presetSubtype="2" fill="hold" grpId="0" nodeType="afterEffect">
                                  <p:stCondLst>
                                    <p:cond delay="0"/>
                                  </p:stCondLst>
                                  <p:childTnLst>
                                    <p:set>
                                      <p:cBhvr>
                                        <p:cTn id="33" dur="1" fill="hold">
                                          <p:stCondLst>
                                            <p:cond delay="0"/>
                                          </p:stCondLst>
                                        </p:cTn>
                                        <p:tgtEl>
                                          <p:spTgt spid="122"/>
                                        </p:tgtEl>
                                        <p:attrNameLst>
                                          <p:attrName>style.visibility</p:attrName>
                                        </p:attrNameLst>
                                      </p:cBhvr>
                                      <p:to>
                                        <p:strVal val="visible"/>
                                      </p:to>
                                    </p:set>
                                    <p:animEffect transition="in" filter="wipe(right)">
                                      <p:cBhvr>
                                        <p:cTn id="34" dur="750"/>
                                        <p:tgtEl>
                                          <p:spTgt spid="122"/>
                                        </p:tgtEl>
                                      </p:cBhvr>
                                    </p:animEffect>
                                  </p:childTnLst>
                                </p:cTn>
                              </p:par>
                            </p:childTnLst>
                          </p:cTn>
                        </p:par>
                        <p:par>
                          <p:cTn id="35" fill="hold">
                            <p:stCondLst>
                              <p:cond delay="2000"/>
                            </p:stCondLst>
                            <p:childTnLst>
                              <p:par>
                                <p:cTn id="36" presetID="10" presetClass="entr" presetSubtype="0" fill="hold" nodeType="afterEffect">
                                  <p:stCondLst>
                                    <p:cond delay="0"/>
                                  </p:stCondLst>
                                  <p:childTnLst>
                                    <p:set>
                                      <p:cBhvr>
                                        <p:cTn id="37" dur="1" fill="hold">
                                          <p:stCondLst>
                                            <p:cond delay="0"/>
                                          </p:stCondLst>
                                        </p:cTn>
                                        <p:tgtEl>
                                          <p:spTgt spid="114"/>
                                        </p:tgtEl>
                                        <p:attrNameLst>
                                          <p:attrName>style.visibility</p:attrName>
                                        </p:attrNameLst>
                                      </p:cBhvr>
                                      <p:to>
                                        <p:strVal val="visible"/>
                                      </p:to>
                                    </p:set>
                                    <p:animEffect transition="in" filter="fade">
                                      <p:cBhvr>
                                        <p:cTn id="38" dur="500"/>
                                        <p:tgtEl>
                                          <p:spTgt spid="114"/>
                                        </p:tgtEl>
                                      </p:cBhvr>
                                    </p:animEffect>
                                  </p:childTnLst>
                                </p:cTn>
                              </p:par>
                              <p:par>
                                <p:cTn id="39" presetID="22" presetClass="entr" presetSubtype="4" fill="hold" nodeType="withEffect">
                                  <p:stCondLst>
                                    <p:cond delay="0"/>
                                  </p:stCondLst>
                                  <p:childTnLst>
                                    <p:set>
                                      <p:cBhvr>
                                        <p:cTn id="40" dur="1" fill="hold">
                                          <p:stCondLst>
                                            <p:cond delay="0"/>
                                          </p:stCondLst>
                                        </p:cTn>
                                        <p:tgtEl>
                                          <p:spTgt spid="133"/>
                                        </p:tgtEl>
                                        <p:attrNameLst>
                                          <p:attrName>style.visibility</p:attrName>
                                        </p:attrNameLst>
                                      </p:cBhvr>
                                      <p:to>
                                        <p:strVal val="visible"/>
                                      </p:to>
                                    </p:set>
                                    <p:animEffect transition="in" filter="wipe(down)">
                                      <p:cBhvr>
                                        <p:cTn id="41" dur="500"/>
                                        <p:tgtEl>
                                          <p:spTgt spid="133"/>
                                        </p:tgtEl>
                                      </p:cBhvr>
                                    </p:animEffect>
                                  </p:childTnLst>
                                </p:cTn>
                              </p:par>
                            </p:childTnLst>
                          </p:cTn>
                        </p:par>
                        <p:par>
                          <p:cTn id="42" fill="hold">
                            <p:stCondLst>
                              <p:cond delay="2500"/>
                            </p:stCondLst>
                            <p:childTnLst>
                              <p:par>
                                <p:cTn id="43" presetID="22" presetClass="entr" presetSubtype="8" fill="hold" grpId="0" nodeType="afterEffect">
                                  <p:stCondLst>
                                    <p:cond delay="0"/>
                                  </p:stCondLst>
                                  <p:childTnLst>
                                    <p:set>
                                      <p:cBhvr>
                                        <p:cTn id="44" dur="1" fill="hold">
                                          <p:stCondLst>
                                            <p:cond delay="0"/>
                                          </p:stCondLst>
                                        </p:cTn>
                                        <p:tgtEl>
                                          <p:spTgt spid="127"/>
                                        </p:tgtEl>
                                        <p:attrNameLst>
                                          <p:attrName>style.visibility</p:attrName>
                                        </p:attrNameLst>
                                      </p:cBhvr>
                                      <p:to>
                                        <p:strVal val="visible"/>
                                      </p:to>
                                    </p:set>
                                    <p:animEffect transition="in" filter="wipe(left)">
                                      <p:cBhvr>
                                        <p:cTn id="45" dur="750"/>
                                        <p:tgtEl>
                                          <p:spTgt spid="127"/>
                                        </p:tgtEl>
                                      </p:cBhvr>
                                    </p:animEffect>
                                  </p:childTnLst>
                                </p:cTn>
                              </p:par>
                            </p:childTnLst>
                          </p:cTn>
                        </p:par>
                        <p:par>
                          <p:cTn id="46" fill="hold">
                            <p:stCondLst>
                              <p:cond delay="3250"/>
                            </p:stCondLst>
                            <p:childTnLst>
                              <p:par>
                                <p:cTn id="47" presetID="22" presetClass="entr" presetSubtype="8" fill="hold" grpId="0" nodeType="afterEffect">
                                  <p:stCondLst>
                                    <p:cond delay="0"/>
                                  </p:stCondLst>
                                  <p:childTnLst>
                                    <p:set>
                                      <p:cBhvr>
                                        <p:cTn id="48" dur="1" fill="hold">
                                          <p:stCondLst>
                                            <p:cond delay="0"/>
                                          </p:stCondLst>
                                        </p:cTn>
                                        <p:tgtEl>
                                          <p:spTgt spid="128"/>
                                        </p:tgtEl>
                                        <p:attrNameLst>
                                          <p:attrName>style.visibility</p:attrName>
                                        </p:attrNameLst>
                                      </p:cBhvr>
                                      <p:to>
                                        <p:strVal val="visible"/>
                                      </p:to>
                                    </p:set>
                                    <p:animEffect transition="in" filter="wipe(left)">
                                      <p:cBhvr>
                                        <p:cTn id="49" dur="750"/>
                                        <p:tgtEl>
                                          <p:spTgt spid="128"/>
                                        </p:tgtEl>
                                      </p:cBhvr>
                                    </p:animEffect>
                                  </p:childTnLst>
                                </p:cTn>
                              </p:par>
                            </p:childTnLst>
                          </p:cTn>
                        </p:par>
                        <p:par>
                          <p:cTn id="50" fill="hold">
                            <p:stCondLst>
                              <p:cond delay="4000"/>
                            </p:stCondLst>
                            <p:childTnLst>
                              <p:par>
                                <p:cTn id="51" presetID="10" presetClass="entr" presetSubtype="0" fill="hold" nodeType="afterEffect">
                                  <p:stCondLst>
                                    <p:cond delay="0"/>
                                  </p:stCondLst>
                                  <p:childTnLst>
                                    <p:set>
                                      <p:cBhvr>
                                        <p:cTn id="52" dur="1" fill="hold">
                                          <p:stCondLst>
                                            <p:cond delay="0"/>
                                          </p:stCondLst>
                                        </p:cTn>
                                        <p:tgtEl>
                                          <p:spTgt spid="116"/>
                                        </p:tgtEl>
                                        <p:attrNameLst>
                                          <p:attrName>style.visibility</p:attrName>
                                        </p:attrNameLst>
                                      </p:cBhvr>
                                      <p:to>
                                        <p:strVal val="visible"/>
                                      </p:to>
                                    </p:set>
                                    <p:animEffect transition="in" filter="fade">
                                      <p:cBhvr>
                                        <p:cTn id="53" dur="500"/>
                                        <p:tgtEl>
                                          <p:spTgt spid="116"/>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109"/>
                                        </p:tgtEl>
                                        <p:attrNameLst>
                                          <p:attrName>style.visibility</p:attrName>
                                        </p:attrNameLst>
                                      </p:cBhvr>
                                      <p:to>
                                        <p:strVal val="visible"/>
                                      </p:to>
                                    </p:set>
                                    <p:animEffect transition="in" filter="wipe(down)">
                                      <p:cBhvr>
                                        <p:cTn id="56" dur="500"/>
                                        <p:tgtEl>
                                          <p:spTgt spid="109"/>
                                        </p:tgtEl>
                                      </p:cBhvr>
                                    </p:animEffect>
                                  </p:childTnLst>
                                </p:cTn>
                              </p:par>
                            </p:childTnLst>
                          </p:cTn>
                        </p:par>
                        <p:par>
                          <p:cTn id="57" fill="hold">
                            <p:stCondLst>
                              <p:cond delay="4500"/>
                            </p:stCondLst>
                            <p:childTnLst>
                              <p:par>
                                <p:cTn id="58" presetID="22" presetClass="entr" presetSubtype="8" fill="hold" grpId="0" nodeType="afterEffect">
                                  <p:stCondLst>
                                    <p:cond delay="0"/>
                                  </p:stCondLst>
                                  <p:childTnLst>
                                    <p:set>
                                      <p:cBhvr>
                                        <p:cTn id="59" dur="1" fill="hold">
                                          <p:stCondLst>
                                            <p:cond delay="0"/>
                                          </p:stCondLst>
                                        </p:cTn>
                                        <p:tgtEl>
                                          <p:spTgt spid="129"/>
                                        </p:tgtEl>
                                        <p:attrNameLst>
                                          <p:attrName>style.visibility</p:attrName>
                                        </p:attrNameLst>
                                      </p:cBhvr>
                                      <p:to>
                                        <p:strVal val="visible"/>
                                      </p:to>
                                    </p:set>
                                    <p:animEffect transition="in" filter="wipe(left)">
                                      <p:cBhvr>
                                        <p:cTn id="60" dur="750"/>
                                        <p:tgtEl>
                                          <p:spTgt spid="129"/>
                                        </p:tgtEl>
                                      </p:cBhvr>
                                    </p:animEffect>
                                  </p:childTnLst>
                                </p:cTn>
                              </p:par>
                            </p:childTnLst>
                          </p:cTn>
                        </p:par>
                        <p:par>
                          <p:cTn id="61" fill="hold">
                            <p:stCondLst>
                              <p:cond delay="5250"/>
                            </p:stCondLst>
                            <p:childTnLst>
                              <p:par>
                                <p:cTn id="62" presetID="22" presetClass="entr" presetSubtype="8" fill="hold" grpId="0" nodeType="afterEffect">
                                  <p:stCondLst>
                                    <p:cond delay="0"/>
                                  </p:stCondLst>
                                  <p:childTnLst>
                                    <p:set>
                                      <p:cBhvr>
                                        <p:cTn id="63" dur="1" fill="hold">
                                          <p:stCondLst>
                                            <p:cond delay="0"/>
                                          </p:stCondLst>
                                        </p:cTn>
                                        <p:tgtEl>
                                          <p:spTgt spid="130"/>
                                        </p:tgtEl>
                                        <p:attrNameLst>
                                          <p:attrName>style.visibility</p:attrName>
                                        </p:attrNameLst>
                                      </p:cBhvr>
                                      <p:to>
                                        <p:strVal val="visible"/>
                                      </p:to>
                                    </p:set>
                                    <p:animEffect transition="in" filter="wipe(left)">
                                      <p:cBhvr>
                                        <p:cTn id="64" dur="750"/>
                                        <p:tgtEl>
                                          <p:spTgt spid="130"/>
                                        </p:tgtEl>
                                      </p:cBhvr>
                                    </p:animEffect>
                                  </p:childTnLst>
                                </p:cTn>
                              </p:par>
                            </p:childTnLst>
                          </p:cTn>
                        </p:par>
                        <p:par>
                          <p:cTn id="65" fill="hold">
                            <p:stCondLst>
                              <p:cond delay="6000"/>
                            </p:stCondLst>
                            <p:childTnLst>
                              <p:par>
                                <p:cTn id="66" presetID="10" presetClass="entr" presetSubtype="0" fill="hold" nodeType="afterEffect">
                                  <p:stCondLst>
                                    <p:cond delay="0"/>
                                  </p:stCondLst>
                                  <p:childTnLst>
                                    <p:set>
                                      <p:cBhvr>
                                        <p:cTn id="67" dur="1" fill="hold">
                                          <p:stCondLst>
                                            <p:cond delay="0"/>
                                          </p:stCondLst>
                                        </p:cTn>
                                        <p:tgtEl>
                                          <p:spTgt spid="119"/>
                                        </p:tgtEl>
                                        <p:attrNameLst>
                                          <p:attrName>style.visibility</p:attrName>
                                        </p:attrNameLst>
                                      </p:cBhvr>
                                      <p:to>
                                        <p:strVal val="visible"/>
                                      </p:to>
                                    </p:set>
                                    <p:animEffect transition="in" filter="fade">
                                      <p:cBhvr>
                                        <p:cTn id="68" dur="500"/>
                                        <p:tgtEl>
                                          <p:spTgt spid="119"/>
                                        </p:tgtEl>
                                      </p:cBhvr>
                                    </p:animEffect>
                                  </p:childTnLst>
                                </p:cTn>
                              </p:par>
                              <p:par>
                                <p:cTn id="69" presetID="22" presetClass="entr" presetSubtype="4" fill="hold" nodeType="withEffect">
                                  <p:stCondLst>
                                    <p:cond delay="0"/>
                                  </p:stCondLst>
                                  <p:childTnLst>
                                    <p:set>
                                      <p:cBhvr>
                                        <p:cTn id="70" dur="1" fill="hold">
                                          <p:stCondLst>
                                            <p:cond delay="0"/>
                                          </p:stCondLst>
                                        </p:cTn>
                                        <p:tgtEl>
                                          <p:spTgt spid="110"/>
                                        </p:tgtEl>
                                        <p:attrNameLst>
                                          <p:attrName>style.visibility</p:attrName>
                                        </p:attrNameLst>
                                      </p:cBhvr>
                                      <p:to>
                                        <p:strVal val="visible"/>
                                      </p:to>
                                    </p:set>
                                    <p:animEffect transition="in" filter="wipe(down)">
                                      <p:cBhvr>
                                        <p:cTn id="71" dur="500"/>
                                        <p:tgtEl>
                                          <p:spTgt spid="110"/>
                                        </p:tgtEl>
                                      </p:cBhvr>
                                    </p:animEffect>
                                  </p:childTnLst>
                                </p:cTn>
                              </p:par>
                            </p:childTnLst>
                          </p:cTn>
                        </p:par>
                        <p:par>
                          <p:cTn id="72" fill="hold">
                            <p:stCondLst>
                              <p:cond delay="6500"/>
                            </p:stCondLst>
                            <p:childTnLst>
                              <p:par>
                                <p:cTn id="73" presetID="22" presetClass="entr" presetSubtype="8" fill="hold" grpId="0" nodeType="afterEffect">
                                  <p:stCondLst>
                                    <p:cond delay="0"/>
                                  </p:stCondLst>
                                  <p:childTnLst>
                                    <p:set>
                                      <p:cBhvr>
                                        <p:cTn id="74" dur="1" fill="hold">
                                          <p:stCondLst>
                                            <p:cond delay="0"/>
                                          </p:stCondLst>
                                        </p:cTn>
                                        <p:tgtEl>
                                          <p:spTgt spid="131"/>
                                        </p:tgtEl>
                                        <p:attrNameLst>
                                          <p:attrName>style.visibility</p:attrName>
                                        </p:attrNameLst>
                                      </p:cBhvr>
                                      <p:to>
                                        <p:strVal val="visible"/>
                                      </p:to>
                                    </p:set>
                                    <p:animEffect transition="in" filter="wipe(left)">
                                      <p:cBhvr>
                                        <p:cTn id="75" dur="750"/>
                                        <p:tgtEl>
                                          <p:spTgt spid="131"/>
                                        </p:tgtEl>
                                      </p:cBhvr>
                                    </p:animEffect>
                                  </p:childTnLst>
                                </p:cTn>
                              </p:par>
                            </p:childTnLst>
                          </p:cTn>
                        </p:par>
                        <p:par>
                          <p:cTn id="76" fill="hold">
                            <p:stCondLst>
                              <p:cond delay="7250"/>
                            </p:stCondLst>
                            <p:childTnLst>
                              <p:par>
                                <p:cTn id="77" presetID="22" presetClass="entr" presetSubtype="8" fill="hold" grpId="0" nodeType="afterEffect">
                                  <p:stCondLst>
                                    <p:cond delay="0"/>
                                  </p:stCondLst>
                                  <p:childTnLst>
                                    <p:set>
                                      <p:cBhvr>
                                        <p:cTn id="78" dur="1" fill="hold">
                                          <p:stCondLst>
                                            <p:cond delay="0"/>
                                          </p:stCondLst>
                                        </p:cTn>
                                        <p:tgtEl>
                                          <p:spTgt spid="132"/>
                                        </p:tgtEl>
                                        <p:attrNameLst>
                                          <p:attrName>style.visibility</p:attrName>
                                        </p:attrNameLst>
                                      </p:cBhvr>
                                      <p:to>
                                        <p:strVal val="visible"/>
                                      </p:to>
                                    </p:set>
                                    <p:animEffect transition="in" filter="wipe(left)">
                                      <p:cBhvr>
                                        <p:cTn id="79" dur="750"/>
                                        <p:tgtEl>
                                          <p:spTgt spid="132"/>
                                        </p:tgtEl>
                                      </p:cBhvr>
                                    </p:animEffect>
                                  </p:childTnLst>
                                </p:cTn>
                              </p:par>
                            </p:childTnLst>
                          </p:cTn>
                        </p:par>
                        <p:par>
                          <p:cTn id="80" fill="hold">
                            <p:stCondLst>
                              <p:cond delay="8000"/>
                            </p:stCondLst>
                            <p:childTnLst>
                              <p:par>
                                <p:cTn id="81" presetID="10" presetClass="entr" presetSubtype="0" fill="hold" nodeType="afterEffect">
                                  <p:stCondLst>
                                    <p:cond delay="0"/>
                                  </p:stCondLst>
                                  <p:childTnLst>
                                    <p:set>
                                      <p:cBhvr>
                                        <p:cTn id="82" dur="1" fill="hold">
                                          <p:stCondLst>
                                            <p:cond delay="0"/>
                                          </p:stCondLst>
                                        </p:cTn>
                                        <p:tgtEl>
                                          <p:spTgt spid="117"/>
                                        </p:tgtEl>
                                        <p:attrNameLst>
                                          <p:attrName>style.visibility</p:attrName>
                                        </p:attrNameLst>
                                      </p:cBhvr>
                                      <p:to>
                                        <p:strVal val="visible"/>
                                      </p:to>
                                    </p:set>
                                    <p:animEffect transition="in" filter="fade">
                                      <p:cBhvr>
                                        <p:cTn id="83" dur="500"/>
                                        <p:tgtEl>
                                          <p:spTgt spid="117"/>
                                        </p:tgtEl>
                                      </p:cBhvr>
                                    </p:animEffect>
                                  </p:childTnLst>
                                </p:cTn>
                              </p:par>
                              <p:par>
                                <p:cTn id="84" presetID="22" presetClass="entr" presetSubtype="4" fill="hold" grpId="0" nodeType="withEffect">
                                  <p:stCondLst>
                                    <p:cond delay="0"/>
                                  </p:stCondLst>
                                  <p:childTnLst>
                                    <p:set>
                                      <p:cBhvr>
                                        <p:cTn id="85" dur="1" fill="hold">
                                          <p:stCondLst>
                                            <p:cond delay="0"/>
                                          </p:stCondLst>
                                        </p:cTn>
                                        <p:tgtEl>
                                          <p:spTgt spid="111"/>
                                        </p:tgtEl>
                                        <p:attrNameLst>
                                          <p:attrName>style.visibility</p:attrName>
                                        </p:attrNameLst>
                                      </p:cBhvr>
                                      <p:to>
                                        <p:strVal val="visible"/>
                                      </p:to>
                                    </p:set>
                                    <p:animEffect transition="in" filter="wipe(down)">
                                      <p:cBhvr>
                                        <p:cTn id="86" dur="500"/>
                                        <p:tgtEl>
                                          <p:spTgt spid="111"/>
                                        </p:tgtEl>
                                      </p:cBhvr>
                                    </p:animEffect>
                                  </p:childTnLst>
                                </p:cTn>
                              </p:par>
                            </p:childTnLst>
                          </p:cTn>
                        </p:par>
                        <p:par>
                          <p:cTn id="87" fill="hold">
                            <p:stCondLst>
                              <p:cond delay="8500"/>
                            </p:stCondLst>
                            <p:childTnLst>
                              <p:par>
                                <p:cTn id="88" presetID="22" presetClass="entr" presetSubtype="2" fill="hold" grpId="0" nodeType="afterEffect">
                                  <p:stCondLst>
                                    <p:cond delay="0"/>
                                  </p:stCondLst>
                                  <p:childTnLst>
                                    <p:set>
                                      <p:cBhvr>
                                        <p:cTn id="89" dur="1" fill="hold">
                                          <p:stCondLst>
                                            <p:cond delay="0"/>
                                          </p:stCondLst>
                                        </p:cTn>
                                        <p:tgtEl>
                                          <p:spTgt spid="125"/>
                                        </p:tgtEl>
                                        <p:attrNameLst>
                                          <p:attrName>style.visibility</p:attrName>
                                        </p:attrNameLst>
                                      </p:cBhvr>
                                      <p:to>
                                        <p:strVal val="visible"/>
                                      </p:to>
                                    </p:set>
                                    <p:animEffect transition="in" filter="wipe(right)">
                                      <p:cBhvr>
                                        <p:cTn id="90" dur="750"/>
                                        <p:tgtEl>
                                          <p:spTgt spid="125"/>
                                        </p:tgtEl>
                                      </p:cBhvr>
                                    </p:animEffect>
                                  </p:childTnLst>
                                </p:cTn>
                              </p:par>
                            </p:childTnLst>
                          </p:cTn>
                        </p:par>
                        <p:par>
                          <p:cTn id="91" fill="hold">
                            <p:stCondLst>
                              <p:cond delay="9250"/>
                            </p:stCondLst>
                            <p:childTnLst>
                              <p:par>
                                <p:cTn id="92" presetID="22" presetClass="entr" presetSubtype="2" fill="hold" grpId="0" nodeType="afterEffect">
                                  <p:stCondLst>
                                    <p:cond delay="0"/>
                                  </p:stCondLst>
                                  <p:childTnLst>
                                    <p:set>
                                      <p:cBhvr>
                                        <p:cTn id="93" dur="1" fill="hold">
                                          <p:stCondLst>
                                            <p:cond delay="0"/>
                                          </p:stCondLst>
                                        </p:cTn>
                                        <p:tgtEl>
                                          <p:spTgt spid="126"/>
                                        </p:tgtEl>
                                        <p:attrNameLst>
                                          <p:attrName>style.visibility</p:attrName>
                                        </p:attrNameLst>
                                      </p:cBhvr>
                                      <p:to>
                                        <p:strVal val="visible"/>
                                      </p:to>
                                    </p:set>
                                    <p:animEffect transition="in" filter="wipe(right)">
                                      <p:cBhvr>
                                        <p:cTn id="94" dur="750"/>
                                        <p:tgtEl>
                                          <p:spTgt spid="126"/>
                                        </p:tgtEl>
                                      </p:cBhvr>
                                    </p:animEffect>
                                  </p:childTnLst>
                                </p:cTn>
                              </p:par>
                            </p:childTnLst>
                          </p:cTn>
                        </p:par>
                        <p:par>
                          <p:cTn id="95" fill="hold">
                            <p:stCondLst>
                              <p:cond delay="10000"/>
                            </p:stCondLst>
                            <p:childTnLst>
                              <p:par>
                                <p:cTn id="96" presetID="10" presetClass="entr" presetSubtype="0" fill="hold" nodeType="afterEffect">
                                  <p:stCondLst>
                                    <p:cond delay="0"/>
                                  </p:stCondLst>
                                  <p:childTnLst>
                                    <p:set>
                                      <p:cBhvr>
                                        <p:cTn id="97" dur="1" fill="hold">
                                          <p:stCondLst>
                                            <p:cond delay="0"/>
                                          </p:stCondLst>
                                        </p:cTn>
                                        <p:tgtEl>
                                          <p:spTgt spid="118"/>
                                        </p:tgtEl>
                                        <p:attrNameLst>
                                          <p:attrName>style.visibility</p:attrName>
                                        </p:attrNameLst>
                                      </p:cBhvr>
                                      <p:to>
                                        <p:strVal val="visible"/>
                                      </p:to>
                                    </p:set>
                                    <p:animEffect transition="in" filter="fade">
                                      <p:cBhvr>
                                        <p:cTn id="98" dur="500"/>
                                        <p:tgtEl>
                                          <p:spTgt spid="118"/>
                                        </p:tgtEl>
                                      </p:cBhvr>
                                    </p:animEffect>
                                  </p:childTnLst>
                                </p:cTn>
                              </p:par>
                              <p:par>
                                <p:cTn id="99" presetID="22" presetClass="entr" presetSubtype="4" fill="hold" grpId="0" nodeType="withEffect">
                                  <p:stCondLst>
                                    <p:cond delay="0"/>
                                  </p:stCondLst>
                                  <p:childTnLst>
                                    <p:set>
                                      <p:cBhvr>
                                        <p:cTn id="100" dur="1" fill="hold">
                                          <p:stCondLst>
                                            <p:cond delay="0"/>
                                          </p:stCondLst>
                                        </p:cTn>
                                        <p:tgtEl>
                                          <p:spTgt spid="112"/>
                                        </p:tgtEl>
                                        <p:attrNameLst>
                                          <p:attrName>style.visibility</p:attrName>
                                        </p:attrNameLst>
                                      </p:cBhvr>
                                      <p:to>
                                        <p:strVal val="visible"/>
                                      </p:to>
                                    </p:set>
                                    <p:animEffect transition="in" filter="wipe(down)">
                                      <p:cBhvr>
                                        <p:cTn id="101" dur="500"/>
                                        <p:tgtEl>
                                          <p:spTgt spid="112"/>
                                        </p:tgtEl>
                                      </p:cBhvr>
                                    </p:animEffect>
                                  </p:childTnLst>
                                </p:cTn>
                              </p:par>
                            </p:childTnLst>
                          </p:cTn>
                        </p:par>
                        <p:par>
                          <p:cTn id="102" fill="hold">
                            <p:stCondLst>
                              <p:cond delay="10500"/>
                            </p:stCondLst>
                            <p:childTnLst>
                              <p:par>
                                <p:cTn id="103" presetID="22" presetClass="entr" presetSubtype="2" fill="hold" grpId="0" nodeType="afterEffect">
                                  <p:stCondLst>
                                    <p:cond delay="0"/>
                                  </p:stCondLst>
                                  <p:childTnLst>
                                    <p:set>
                                      <p:cBhvr>
                                        <p:cTn id="104" dur="1" fill="hold">
                                          <p:stCondLst>
                                            <p:cond delay="0"/>
                                          </p:stCondLst>
                                        </p:cTn>
                                        <p:tgtEl>
                                          <p:spTgt spid="123"/>
                                        </p:tgtEl>
                                        <p:attrNameLst>
                                          <p:attrName>style.visibility</p:attrName>
                                        </p:attrNameLst>
                                      </p:cBhvr>
                                      <p:to>
                                        <p:strVal val="visible"/>
                                      </p:to>
                                    </p:set>
                                    <p:animEffect transition="in" filter="wipe(right)">
                                      <p:cBhvr>
                                        <p:cTn id="105" dur="750"/>
                                        <p:tgtEl>
                                          <p:spTgt spid="123"/>
                                        </p:tgtEl>
                                      </p:cBhvr>
                                    </p:animEffect>
                                  </p:childTnLst>
                                </p:cTn>
                              </p:par>
                            </p:childTnLst>
                          </p:cTn>
                        </p:par>
                        <p:par>
                          <p:cTn id="106" fill="hold">
                            <p:stCondLst>
                              <p:cond delay="11250"/>
                            </p:stCondLst>
                            <p:childTnLst>
                              <p:par>
                                <p:cTn id="107" presetID="22" presetClass="entr" presetSubtype="2" fill="hold" grpId="0" nodeType="afterEffect">
                                  <p:stCondLst>
                                    <p:cond delay="0"/>
                                  </p:stCondLst>
                                  <p:childTnLst>
                                    <p:set>
                                      <p:cBhvr>
                                        <p:cTn id="108" dur="1" fill="hold">
                                          <p:stCondLst>
                                            <p:cond delay="0"/>
                                          </p:stCondLst>
                                        </p:cTn>
                                        <p:tgtEl>
                                          <p:spTgt spid="124"/>
                                        </p:tgtEl>
                                        <p:attrNameLst>
                                          <p:attrName>style.visibility</p:attrName>
                                        </p:attrNameLst>
                                      </p:cBhvr>
                                      <p:to>
                                        <p:strVal val="visible"/>
                                      </p:to>
                                    </p:set>
                                    <p:animEffect transition="in" filter="wipe(right)">
                                      <p:cBhvr>
                                        <p:cTn id="109" dur="75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P spid="111" grpId="0" animBg="1"/>
      <p:bldP spid="112" grpId="0" animBg="1"/>
      <p:bldP spid="121" grpId="0"/>
      <p:bldP spid="122" grpId="0"/>
      <p:bldP spid="123" grpId="0"/>
      <p:bldP spid="124" grpId="0"/>
      <p:bldP spid="125" grpId="0"/>
      <p:bldP spid="126" grpId="0"/>
      <p:bldP spid="127" grpId="0"/>
      <p:bldP spid="128" grpId="0"/>
      <p:bldP spid="129" grpId="0"/>
      <p:bldP spid="130" grpId="0"/>
      <p:bldP spid="131" grpId="0"/>
      <p:bldP spid="132" grpId="0"/>
      <p:bldP spid="160" grpId="0"/>
      <p:bldP spid="16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Of Monsters and Men-Dirty Paws">
            <a:hlinkClick r:id="" action="ppaction://media"/>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bwMode="auto">
          <a:xfrm>
            <a:off x="4873625" y="-798513"/>
            <a:ext cx="609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矩形 18"/>
          <p:cNvSpPr/>
          <p:nvPr/>
        </p:nvSpPr>
        <p:spPr>
          <a:xfrm>
            <a:off x="2348445" y="1612260"/>
            <a:ext cx="4512665" cy="1193143"/>
          </a:xfrm>
          <a:prstGeom prst="rect">
            <a:avLst/>
          </a:prstGeom>
          <a:noFill/>
          <a:ln w="28575">
            <a:solidFill>
              <a:schemeClr val="bg2"/>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57" name="任意多边形 56"/>
          <p:cNvSpPr>
            <a:spLocks noChangeAspect="1"/>
          </p:cNvSpPr>
          <p:nvPr/>
        </p:nvSpPr>
        <p:spPr>
          <a:xfrm>
            <a:off x="4368800" y="4402806"/>
            <a:ext cx="336550" cy="336550"/>
          </a:xfrm>
          <a:custGeom>
            <a:avLst/>
            <a:gdLst>
              <a:gd name="connsiteX0" fmla="*/ 457544 w 540000"/>
              <a:gd name="connsiteY0" fmla="*/ 218691 h 538402"/>
              <a:gd name="connsiteX1" fmla="*/ 433336 w 540000"/>
              <a:gd name="connsiteY1" fmla="*/ 218724 h 538402"/>
              <a:gd name="connsiteX2" fmla="*/ 279353 w 540000"/>
              <a:gd name="connsiteY2" fmla="*/ 372708 h 538402"/>
              <a:gd name="connsiteX3" fmla="*/ 125790 w 540000"/>
              <a:gd name="connsiteY3" fmla="*/ 219144 h 538402"/>
              <a:gd name="connsiteX4" fmla="*/ 101648 w 540000"/>
              <a:gd name="connsiteY4" fmla="*/ 219177 h 538402"/>
              <a:gd name="connsiteX5" fmla="*/ 279353 w 540000"/>
              <a:gd name="connsiteY5" fmla="*/ 396882 h 538402"/>
              <a:gd name="connsiteX6" fmla="*/ 270000 w 540000"/>
              <a:gd name="connsiteY6" fmla="*/ 0 h 538402"/>
              <a:gd name="connsiteX7" fmla="*/ 540000 w 540000"/>
              <a:gd name="connsiteY7" fmla="*/ 269201 h 538402"/>
              <a:gd name="connsiteX8" fmla="*/ 270000 w 540000"/>
              <a:gd name="connsiteY8" fmla="*/ 538402 h 538402"/>
              <a:gd name="connsiteX9" fmla="*/ 0 w 540000"/>
              <a:gd name="connsiteY9" fmla="*/ 269201 h 538402"/>
              <a:gd name="connsiteX10" fmla="*/ 270000 w 540000"/>
              <a:gd name="connsiteY10" fmla="*/ 0 h 53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0000" h="538402">
                <a:moveTo>
                  <a:pt x="457544" y="218691"/>
                </a:moveTo>
                <a:lnTo>
                  <a:pt x="433336" y="218724"/>
                </a:lnTo>
                <a:lnTo>
                  <a:pt x="279353" y="372708"/>
                </a:lnTo>
                <a:lnTo>
                  <a:pt x="125790" y="219144"/>
                </a:lnTo>
                <a:lnTo>
                  <a:pt x="101648" y="219177"/>
                </a:lnTo>
                <a:lnTo>
                  <a:pt x="279353" y="396882"/>
                </a:lnTo>
                <a:close/>
                <a:moveTo>
                  <a:pt x="270000" y="0"/>
                </a:moveTo>
                <a:cubicBezTo>
                  <a:pt x="419117" y="0"/>
                  <a:pt x="540000" y="120525"/>
                  <a:pt x="540000" y="269201"/>
                </a:cubicBezTo>
                <a:cubicBezTo>
                  <a:pt x="540000" y="417877"/>
                  <a:pt x="419117" y="538402"/>
                  <a:pt x="270000" y="538402"/>
                </a:cubicBezTo>
                <a:cubicBezTo>
                  <a:pt x="120883" y="538402"/>
                  <a:pt x="0" y="417877"/>
                  <a:pt x="0" y="269201"/>
                </a:cubicBezTo>
                <a:cubicBezTo>
                  <a:pt x="0" y="120525"/>
                  <a:pt x="120883" y="0"/>
                  <a:pt x="270000" y="0"/>
                </a:cubicBezTo>
                <a:close/>
              </a:path>
            </a:pathLst>
          </a:custGeom>
          <a:solidFill>
            <a:srgbClr val="E7E6E6">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013"/>
          </a:p>
        </p:txBody>
      </p:sp>
      <p:sp>
        <p:nvSpPr>
          <p:cNvPr id="16" name="任意多边形 15"/>
          <p:cNvSpPr/>
          <p:nvPr/>
        </p:nvSpPr>
        <p:spPr>
          <a:xfrm rot="8940187" flipV="1">
            <a:off x="5357808" y="4193411"/>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8940187" flipV="1">
            <a:off x="2389567" y="3687078"/>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rot="8940187" flipV="1">
            <a:off x="1506698" y="917229"/>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rot="8940187" flipV="1">
            <a:off x="-166585" y="3812420"/>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rot="8940187" flipV="1">
            <a:off x="3975174" y="1009499"/>
            <a:ext cx="1353810" cy="75573"/>
          </a:xfrm>
          <a:custGeom>
            <a:avLst/>
            <a:gdLst>
              <a:gd name="connsiteX0" fmla="*/ 375899 w 3658771"/>
              <a:gd name="connsiteY0" fmla="*/ 66655 h 351772"/>
              <a:gd name="connsiteX1" fmla="*/ 3658744 w 3658771"/>
              <a:gd name="connsiteY1" fmla="*/ 21685 h 351772"/>
              <a:gd name="connsiteX2" fmla="*/ 435859 w 3658771"/>
              <a:gd name="connsiteY2" fmla="*/ 351469 h 351772"/>
              <a:gd name="connsiteX3" fmla="*/ 375899 w 3658771"/>
              <a:gd name="connsiteY3" fmla="*/ 66655 h 351772"/>
            </a:gdLst>
            <a:ahLst/>
            <a:cxnLst>
              <a:cxn ang="0">
                <a:pos x="connsiteX0" y="connsiteY0"/>
              </a:cxn>
              <a:cxn ang="0">
                <a:pos x="connsiteX1" y="connsiteY1"/>
              </a:cxn>
              <a:cxn ang="0">
                <a:pos x="connsiteX2" y="connsiteY2"/>
              </a:cxn>
              <a:cxn ang="0">
                <a:pos x="connsiteX3" y="connsiteY3"/>
              </a:cxn>
            </a:cxnLst>
            <a:rect l="l" t="t" r="r" b="b"/>
            <a:pathLst>
              <a:path w="3658771" h="351772">
                <a:moveTo>
                  <a:pt x="375899" y="66655"/>
                </a:moveTo>
                <a:cubicBezTo>
                  <a:pt x="913047" y="11691"/>
                  <a:pt x="3648751" y="-25784"/>
                  <a:pt x="3658744" y="21685"/>
                </a:cubicBezTo>
                <a:cubicBezTo>
                  <a:pt x="3668737" y="69154"/>
                  <a:pt x="978003" y="341476"/>
                  <a:pt x="435859" y="351469"/>
                </a:cubicBezTo>
                <a:cubicBezTo>
                  <a:pt x="-106285" y="361462"/>
                  <a:pt x="-161249" y="121619"/>
                  <a:pt x="375899" y="66655"/>
                </a:cubicBezTo>
                <a:close/>
              </a:path>
            </a:pathLst>
          </a:custGeom>
          <a:gradFill flip="none" rotWithShape="1">
            <a:gsLst>
              <a:gs pos="0">
                <a:schemeClr val="accent1">
                  <a:lumMod val="5000"/>
                  <a:lumOff val="95000"/>
                  <a:alpha val="0"/>
                </a:schemeClr>
              </a:gs>
              <a:gs pos="90000">
                <a:srgbClr val="FBFFFE">
                  <a:alpha val="50000"/>
                </a:srgbClr>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050918" y="2606994"/>
            <a:ext cx="654432" cy="45719"/>
          </a:xfrm>
          <a:prstGeom prst="ellipse">
            <a:avLst/>
          </a:prstGeom>
          <a:gradFill>
            <a:gsLst>
              <a:gs pos="30000">
                <a:schemeClr val="bg1">
                  <a:alpha val="50000"/>
                </a:schemeClr>
              </a:gs>
              <a:gs pos="8000">
                <a:schemeClr val="bg1"/>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3074134" y="1700999"/>
            <a:ext cx="3262432" cy="1015663"/>
          </a:xfrm>
          <a:prstGeom prst="rect">
            <a:avLst/>
          </a:prstGeom>
          <a:noFill/>
        </p:spPr>
        <p:txBody>
          <a:bodyPr wrap="none" rtlCol="0">
            <a:spAutoFit/>
          </a:bodyPr>
          <a:lstStyle/>
          <a:p>
            <a:r>
              <a:rPr lang="zh-CN" altLang="en-US" sz="6000" b="1" dirty="0">
                <a:solidFill>
                  <a:srgbClr val="DBEFF9"/>
                </a:solidFill>
              </a:rPr>
              <a:t>谢谢观赏</a:t>
            </a:r>
          </a:p>
        </p:txBody>
      </p:sp>
    </p:spTree>
    <p:extLst>
      <p:ext uri="{BB962C8B-B14F-4D97-AF65-F5344CB8AC3E}">
        <p14:creationId xmlns:p14="http://schemas.microsoft.com/office/powerpoint/2010/main" val="3324939139"/>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par>
                          <p:cTn id="7" fill="hold">
                            <p:stCondLst>
                              <p:cond delay="0"/>
                            </p:stCondLst>
                            <p:childTnLst>
                              <p:par>
                                <p:cTn id="8" presetID="6" presetClass="emph" presetSubtype="0" fill="hold" grpId="0" nodeType="afterEffect">
                                  <p:stCondLst>
                                    <p:cond delay="0"/>
                                  </p:stCondLst>
                                  <p:childTnLst>
                                    <p:animScale>
                                      <p:cBhvr>
                                        <p:cTn id="9" dur="250" fill="hold"/>
                                        <p:tgtEl>
                                          <p:spTgt spid="22"/>
                                        </p:tgtEl>
                                      </p:cBhvr>
                                      <p:by x="2000000" y="100000"/>
                                    </p:animScale>
                                  </p:childTnLst>
                                </p:cTn>
                              </p:par>
                              <p:par>
                                <p:cTn id="10" presetID="6" presetClass="exit" presetSubtype="16" fill="hold" grpId="2" nodeType="withEffect">
                                  <p:stCondLst>
                                    <p:cond delay="150"/>
                                  </p:stCondLst>
                                  <p:childTnLst>
                                    <p:animEffect transition="out" filter="circle(in)">
                                      <p:cBhvr>
                                        <p:cTn id="11" dur="250"/>
                                        <p:tgtEl>
                                          <p:spTgt spid="22"/>
                                        </p:tgtEl>
                                      </p:cBhvr>
                                    </p:animEffect>
                                    <p:set>
                                      <p:cBhvr>
                                        <p:cTn id="12" dur="1" fill="hold">
                                          <p:stCondLst>
                                            <p:cond delay="249"/>
                                          </p:stCondLst>
                                        </p:cTn>
                                        <p:tgtEl>
                                          <p:spTgt spid="22"/>
                                        </p:tgtEl>
                                        <p:attrNameLst>
                                          <p:attrName>style.visibility</p:attrName>
                                        </p:attrNameLst>
                                      </p:cBhvr>
                                      <p:to>
                                        <p:strVal val="hidden"/>
                                      </p:to>
                                    </p:set>
                                  </p:childTnLst>
                                </p:cTn>
                              </p:par>
                              <p:par>
                                <p:cTn id="13" presetID="22" presetClass="entr" presetSubtype="4" fill="hold" grpId="0" nodeType="withEffect">
                                  <p:stCondLst>
                                    <p:cond delay="500"/>
                                  </p:stCondLst>
                                  <p:childTnLst>
                                    <p:set>
                                      <p:cBhvr>
                                        <p:cTn id="14" dur="1" fill="hold">
                                          <p:stCondLst>
                                            <p:cond delay="0"/>
                                          </p:stCondLst>
                                        </p:cTn>
                                        <p:tgtEl>
                                          <p:spTgt spid="16"/>
                                        </p:tgtEl>
                                        <p:attrNameLst>
                                          <p:attrName>style.visibility</p:attrName>
                                        </p:attrNameLst>
                                      </p:cBhvr>
                                      <p:to>
                                        <p:strVal val="visible"/>
                                      </p:to>
                                    </p:set>
                                    <p:animEffect transition="in" filter="wipe(down)">
                                      <p:cBhvr>
                                        <p:cTn id="15" dur="250"/>
                                        <p:tgtEl>
                                          <p:spTgt spid="16"/>
                                        </p:tgtEl>
                                      </p:cBhvr>
                                    </p:animEffect>
                                  </p:childTnLst>
                                </p:cTn>
                              </p:par>
                              <p:par>
                                <p:cTn id="16" presetID="42" presetClass="path" presetSubtype="0" fill="hold" grpId="1" nodeType="withEffect">
                                  <p:stCondLst>
                                    <p:cond delay="500"/>
                                  </p:stCondLst>
                                  <p:childTnLst>
                                    <p:animMotion origin="layout" path="M 0.47569 -0.45864 L -0.3573 0.33889 " pathEditMode="relative" rAng="0" ptsTypes="AA">
                                      <p:cBhvr>
                                        <p:cTn id="17" dur="1000" spd="-100000" fill="hold"/>
                                        <p:tgtEl>
                                          <p:spTgt spid="16"/>
                                        </p:tgtEl>
                                        <p:attrNameLst>
                                          <p:attrName>ppt_x</p:attrName>
                                          <p:attrName>ppt_y</p:attrName>
                                        </p:attrNameLst>
                                      </p:cBhvr>
                                      <p:rCtr x="-41649" y="39877"/>
                                    </p:animMotion>
                                  </p:childTnLst>
                                </p:cTn>
                              </p:par>
                              <p:par>
                                <p:cTn id="18" presetID="22" presetClass="entr" presetSubtype="4" fill="hold" grpId="0" nodeType="withEffect">
                                  <p:stCondLst>
                                    <p:cond delay="1500"/>
                                  </p:stCondLst>
                                  <p:childTnLst>
                                    <p:set>
                                      <p:cBhvr>
                                        <p:cTn id="19" dur="1" fill="hold">
                                          <p:stCondLst>
                                            <p:cond delay="0"/>
                                          </p:stCondLst>
                                        </p:cTn>
                                        <p:tgtEl>
                                          <p:spTgt spid="17"/>
                                        </p:tgtEl>
                                        <p:attrNameLst>
                                          <p:attrName>style.visibility</p:attrName>
                                        </p:attrNameLst>
                                      </p:cBhvr>
                                      <p:to>
                                        <p:strVal val="visible"/>
                                      </p:to>
                                    </p:set>
                                    <p:animEffect transition="in" filter="wipe(down)">
                                      <p:cBhvr>
                                        <p:cTn id="20" dur="250"/>
                                        <p:tgtEl>
                                          <p:spTgt spid="17"/>
                                        </p:tgtEl>
                                      </p:cBhvr>
                                    </p:animEffect>
                                  </p:childTnLst>
                                </p:cTn>
                              </p:par>
                              <p:par>
                                <p:cTn id="21" presetID="42" presetClass="path" presetSubtype="0" fill="hold" grpId="1" nodeType="withEffect">
                                  <p:stCondLst>
                                    <p:cond delay="1500"/>
                                  </p:stCondLst>
                                  <p:childTnLst>
                                    <p:animMotion origin="layout" path="M 0.62361 -0.6 L -0.35729 0.33889 " pathEditMode="relative" rAng="0" ptsTypes="AA">
                                      <p:cBhvr>
                                        <p:cTn id="22" dur="1000" spd="-100000" fill="hold"/>
                                        <p:tgtEl>
                                          <p:spTgt spid="17"/>
                                        </p:tgtEl>
                                        <p:attrNameLst>
                                          <p:attrName>ppt_x</p:attrName>
                                          <p:attrName>ppt_y</p:attrName>
                                        </p:attrNameLst>
                                      </p:cBhvr>
                                      <p:rCtr x="-49045" y="46944"/>
                                    </p:animMotion>
                                  </p:childTnLst>
                                </p:cTn>
                              </p:par>
                              <p:par>
                                <p:cTn id="23" presetID="22" presetClass="entr" presetSubtype="4" fill="hold" grpId="0" nodeType="withEffect">
                                  <p:stCondLst>
                                    <p:cond delay="1250"/>
                                  </p:stCondLst>
                                  <p:childTnLst>
                                    <p:set>
                                      <p:cBhvr>
                                        <p:cTn id="24" dur="1" fill="hold">
                                          <p:stCondLst>
                                            <p:cond delay="0"/>
                                          </p:stCondLst>
                                        </p:cTn>
                                        <p:tgtEl>
                                          <p:spTgt spid="18"/>
                                        </p:tgtEl>
                                        <p:attrNameLst>
                                          <p:attrName>style.visibility</p:attrName>
                                        </p:attrNameLst>
                                      </p:cBhvr>
                                      <p:to>
                                        <p:strVal val="visible"/>
                                      </p:to>
                                    </p:set>
                                    <p:animEffect transition="in" filter="wipe(down)">
                                      <p:cBhvr>
                                        <p:cTn id="25" dur="250"/>
                                        <p:tgtEl>
                                          <p:spTgt spid="18"/>
                                        </p:tgtEl>
                                      </p:cBhvr>
                                    </p:animEffect>
                                  </p:childTnLst>
                                </p:cTn>
                              </p:par>
                              <p:par>
                                <p:cTn id="26" presetID="42" presetClass="path" presetSubtype="0" fill="hold" grpId="1" nodeType="withEffect">
                                  <p:stCondLst>
                                    <p:cond delay="1250"/>
                                  </p:stCondLst>
                                  <p:childTnLst>
                                    <p:animMotion origin="layout" path="M 0.62361 -0.6 L -0.3573 0.33889 " pathEditMode="relative" rAng="0" ptsTypes="AA">
                                      <p:cBhvr>
                                        <p:cTn id="27" dur="1000" spd="-100000" fill="hold"/>
                                        <p:tgtEl>
                                          <p:spTgt spid="18"/>
                                        </p:tgtEl>
                                        <p:attrNameLst>
                                          <p:attrName>ppt_x</p:attrName>
                                          <p:attrName>ppt_y</p:attrName>
                                        </p:attrNameLst>
                                      </p:cBhvr>
                                      <p:rCtr x="-49045" y="46944"/>
                                    </p:animMotion>
                                  </p:childTnLst>
                                </p:cTn>
                              </p:par>
                              <p:par>
                                <p:cTn id="28" presetID="22" presetClass="entr" presetSubtype="4" fill="hold" grpId="0" nodeType="withEffect">
                                  <p:stCondLst>
                                    <p:cond delay="500"/>
                                  </p:stCondLst>
                                  <p:childTnLst>
                                    <p:set>
                                      <p:cBhvr>
                                        <p:cTn id="29" dur="1" fill="hold">
                                          <p:stCondLst>
                                            <p:cond delay="0"/>
                                          </p:stCondLst>
                                        </p:cTn>
                                        <p:tgtEl>
                                          <p:spTgt spid="20"/>
                                        </p:tgtEl>
                                        <p:attrNameLst>
                                          <p:attrName>style.visibility</p:attrName>
                                        </p:attrNameLst>
                                      </p:cBhvr>
                                      <p:to>
                                        <p:strVal val="visible"/>
                                      </p:to>
                                    </p:set>
                                    <p:animEffect transition="in" filter="wipe(down)">
                                      <p:cBhvr>
                                        <p:cTn id="30" dur="250"/>
                                        <p:tgtEl>
                                          <p:spTgt spid="20"/>
                                        </p:tgtEl>
                                      </p:cBhvr>
                                    </p:animEffect>
                                  </p:childTnLst>
                                </p:cTn>
                              </p:par>
                              <p:par>
                                <p:cTn id="31" presetID="42" presetClass="path" presetSubtype="0" fill="hold" grpId="1" nodeType="withEffect">
                                  <p:stCondLst>
                                    <p:cond delay="500"/>
                                  </p:stCondLst>
                                  <p:childTnLst>
                                    <p:animMotion origin="layout" path="M 0.73142 -0.70309 L -0.35729 0.33889 " pathEditMode="relative" rAng="0" ptsTypes="AA">
                                      <p:cBhvr>
                                        <p:cTn id="32" dur="1000" spd="-100000" fill="hold"/>
                                        <p:tgtEl>
                                          <p:spTgt spid="20"/>
                                        </p:tgtEl>
                                        <p:attrNameLst>
                                          <p:attrName>ppt_x</p:attrName>
                                          <p:attrName>ppt_y</p:attrName>
                                        </p:attrNameLst>
                                      </p:cBhvr>
                                      <p:rCtr x="-54444" y="52099"/>
                                    </p:animMotion>
                                  </p:childTnLst>
                                </p:cTn>
                              </p:par>
                              <p:par>
                                <p:cTn id="33" presetID="22" presetClass="entr" presetSubtype="4" fill="hold" grpId="0" nodeType="withEffect">
                                  <p:stCondLst>
                                    <p:cond delay="1000"/>
                                  </p:stCondLst>
                                  <p:childTnLst>
                                    <p:set>
                                      <p:cBhvr>
                                        <p:cTn id="34" dur="1" fill="hold">
                                          <p:stCondLst>
                                            <p:cond delay="0"/>
                                          </p:stCondLst>
                                        </p:cTn>
                                        <p:tgtEl>
                                          <p:spTgt spid="21"/>
                                        </p:tgtEl>
                                        <p:attrNameLst>
                                          <p:attrName>style.visibility</p:attrName>
                                        </p:attrNameLst>
                                      </p:cBhvr>
                                      <p:to>
                                        <p:strVal val="visible"/>
                                      </p:to>
                                    </p:set>
                                    <p:animEffect transition="in" filter="wipe(down)">
                                      <p:cBhvr>
                                        <p:cTn id="35" dur="250"/>
                                        <p:tgtEl>
                                          <p:spTgt spid="21"/>
                                        </p:tgtEl>
                                      </p:cBhvr>
                                    </p:animEffect>
                                  </p:childTnLst>
                                </p:cTn>
                              </p:par>
                              <p:par>
                                <p:cTn id="36" presetID="42" presetClass="path" presetSubtype="0" fill="hold" grpId="1" nodeType="withEffect">
                                  <p:stCondLst>
                                    <p:cond delay="1000"/>
                                  </p:stCondLst>
                                  <p:childTnLst>
                                    <p:animMotion origin="layout" path="M 0.62361 -0.6 L -0.35729 0.33889 " pathEditMode="relative" rAng="0" ptsTypes="AA">
                                      <p:cBhvr>
                                        <p:cTn id="37" dur="1000" spd="-100000" fill="hold"/>
                                        <p:tgtEl>
                                          <p:spTgt spid="21"/>
                                        </p:tgtEl>
                                        <p:attrNameLst>
                                          <p:attrName>ppt_x</p:attrName>
                                          <p:attrName>ppt_y</p:attrName>
                                        </p:attrNameLst>
                                      </p:cBhvr>
                                      <p:rCtr x="-49045" y="46944"/>
                                    </p:animMotion>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down)">
                                      <p:cBhvr>
                                        <p:cTn id="42" dur="500"/>
                                        <p:tgtEl>
                                          <p:spTgt spid="19"/>
                                        </p:tgtEl>
                                      </p:cBhvr>
                                    </p:animEffect>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2"/>
                                        </p:tgtEl>
                                        <p:attrNameLst>
                                          <p:attrName>style.visibility</p:attrName>
                                        </p:attrNameLst>
                                      </p:cBhvr>
                                      <p:to>
                                        <p:strVal val="visible"/>
                                      </p:to>
                                    </p:set>
                                    <p:animEffect transition="in" filter="fade">
                                      <p:cBhvr>
                                        <p:cTn id="47" dur="1000"/>
                                        <p:tgtEl>
                                          <p:spTgt spid="2"/>
                                        </p:tgtEl>
                                      </p:cBhvr>
                                    </p:animEffect>
                                    <p:anim calcmode="lin" valueType="num">
                                      <p:cBhvr>
                                        <p:cTn id="48" dur="1000" fill="hold"/>
                                        <p:tgtEl>
                                          <p:spTgt spid="2"/>
                                        </p:tgtEl>
                                        <p:attrNameLst>
                                          <p:attrName>ppt_x</p:attrName>
                                        </p:attrNameLst>
                                      </p:cBhvr>
                                      <p:tavLst>
                                        <p:tav tm="0">
                                          <p:val>
                                            <p:strVal val="#ppt_x"/>
                                          </p:val>
                                        </p:tav>
                                        <p:tav tm="100000">
                                          <p:val>
                                            <p:strVal val="#ppt_x"/>
                                          </p:val>
                                        </p:tav>
                                      </p:tavLst>
                                    </p:anim>
                                    <p:anim calcmode="lin" valueType="num">
                                      <p:cBhvr>
                                        <p:cTn id="4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57"/>
                                        </p:tgtEl>
                                        <p:attrNameLst>
                                          <p:attrName>style.visibility</p:attrName>
                                        </p:attrNameLst>
                                      </p:cBhvr>
                                      <p:to>
                                        <p:strVal val="visible"/>
                                      </p:to>
                                    </p:set>
                                    <p:anim calcmode="lin" valueType="num">
                                      <p:cBhvr additive="base">
                                        <p:cTn id="54" dur="500" fill="hold"/>
                                        <p:tgtEl>
                                          <p:spTgt spid="57"/>
                                        </p:tgtEl>
                                        <p:attrNameLst>
                                          <p:attrName>ppt_x</p:attrName>
                                        </p:attrNameLst>
                                      </p:cBhvr>
                                      <p:tavLst>
                                        <p:tav tm="0">
                                          <p:val>
                                            <p:strVal val="#ppt_x"/>
                                          </p:val>
                                        </p:tav>
                                        <p:tav tm="100000">
                                          <p:val>
                                            <p:strVal val="#ppt_x"/>
                                          </p:val>
                                        </p:tav>
                                      </p:tavLst>
                                    </p:anim>
                                    <p:anim calcmode="lin" valueType="num">
                                      <p:cBhvr additive="base">
                                        <p:cTn id="55"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57" grpId="0" animBg="1"/>
      <p:bldP spid="16" grpId="0" animBg="1"/>
      <p:bldP spid="16" grpId="1" animBg="1"/>
      <p:bldP spid="17" grpId="0" animBg="1"/>
      <p:bldP spid="17" grpId="1" animBg="1"/>
      <p:bldP spid="18" grpId="0" animBg="1"/>
      <p:bldP spid="18" grpId="1" animBg="1"/>
      <p:bldP spid="20" grpId="0" animBg="1"/>
      <p:bldP spid="20" grpId="1" animBg="1"/>
      <p:bldP spid="21" grpId="0" animBg="1"/>
      <p:bldP spid="21" grpId="1" animBg="1"/>
      <p:bldP spid="22" grpId="0" animBg="1"/>
      <p:bldP spid="22" grpId="1" animBg="1"/>
      <p:bldP spid="22" grpId="2" animBg="1"/>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六边形 10"/>
          <p:cNvSpPr>
            <a:spLocks noChangeAspect="1"/>
          </p:cNvSpPr>
          <p:nvPr/>
        </p:nvSpPr>
        <p:spPr>
          <a:xfrm rot="16200000">
            <a:off x="2947988" y="2703512"/>
            <a:ext cx="719138" cy="62071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2" name="六边形 11"/>
          <p:cNvSpPr>
            <a:spLocks noChangeAspect="1"/>
          </p:cNvSpPr>
          <p:nvPr/>
        </p:nvSpPr>
        <p:spPr>
          <a:xfrm rot="16200000">
            <a:off x="1526382" y="3151981"/>
            <a:ext cx="431800" cy="37306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3" name="六边形 12"/>
          <p:cNvSpPr>
            <a:spLocks noChangeAspect="1"/>
          </p:cNvSpPr>
          <p:nvPr/>
        </p:nvSpPr>
        <p:spPr>
          <a:xfrm rot="16200000">
            <a:off x="1472407" y="1600994"/>
            <a:ext cx="539750" cy="465137"/>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0" name="文本框 9"/>
          <p:cNvSpPr>
            <a:spLocks/>
          </p:cNvSpPr>
          <p:nvPr/>
        </p:nvSpPr>
        <p:spPr bwMode="auto">
          <a:xfrm>
            <a:off x="1771650" y="1573213"/>
            <a:ext cx="1428750" cy="1657350"/>
          </a:xfrm>
          <a:custGeom>
            <a:avLst/>
            <a:gdLst>
              <a:gd name="T0" fmla="*/ 709020 w 1427586"/>
              <a:gd name="T1" fmla="*/ 371509 h 1656000"/>
              <a:gd name="T2" fmla="*/ 466674 w 1427586"/>
              <a:gd name="T3" fmla="*/ 512695 h 1656000"/>
              <a:gd name="T4" fmla="*/ 466674 w 1427586"/>
              <a:gd name="T5" fmla="*/ 615487 h 1656000"/>
              <a:gd name="T6" fmla="*/ 488458 w 1427586"/>
              <a:gd name="T7" fmla="*/ 615487 h 1656000"/>
              <a:gd name="T8" fmla="*/ 586758 w 1427586"/>
              <a:gd name="T9" fmla="*/ 626107 h 1656000"/>
              <a:gd name="T10" fmla="*/ 613715 w 1427586"/>
              <a:gd name="T11" fmla="*/ 657422 h 1656000"/>
              <a:gd name="T12" fmla="*/ 618617 w 1427586"/>
              <a:gd name="T13" fmla="*/ 780501 h 1656000"/>
              <a:gd name="T14" fmla="*/ 618617 w 1427586"/>
              <a:gd name="T15" fmla="*/ 1253210 h 1656000"/>
              <a:gd name="T16" fmla="*/ 838633 w 1427586"/>
              <a:gd name="T17" fmla="*/ 1253210 h 1656000"/>
              <a:gd name="T18" fmla="*/ 838633 w 1427586"/>
              <a:gd name="T19" fmla="*/ 371509 h 1656000"/>
              <a:gd name="T20" fmla="*/ 709020 w 1427586"/>
              <a:gd name="T21" fmla="*/ 371509 h 1656000"/>
              <a:gd name="T22" fmla="*/ 714375 w 1427586"/>
              <a:gd name="T23" fmla="*/ 0 h 1656000"/>
              <a:gd name="T24" fmla="*/ 1428750 w 1427586"/>
              <a:gd name="T25" fmla="*/ 357187 h 1656000"/>
              <a:gd name="T26" fmla="*/ 1428750 w 1427586"/>
              <a:gd name="T27" fmla="*/ 1300162 h 1656000"/>
              <a:gd name="T28" fmla="*/ 714375 w 1427586"/>
              <a:gd name="T29" fmla="*/ 1657350 h 1656000"/>
              <a:gd name="T30" fmla="*/ 0 w 1427586"/>
              <a:gd name="T31" fmla="*/ 1300162 h 1656000"/>
              <a:gd name="T32" fmla="*/ 0 w 1427586"/>
              <a:gd name="T33" fmla="*/ 357187 h 1656000"/>
              <a:gd name="T34" fmla="*/ 714375 w 1427586"/>
              <a:gd name="T35" fmla="*/ 0 h 16560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427586" h="1656000">
                <a:moveTo>
                  <a:pt x="708442" y="371206"/>
                </a:moveTo>
                <a:cubicBezTo>
                  <a:pt x="653301" y="442376"/>
                  <a:pt x="572585" y="489400"/>
                  <a:pt x="466294" y="512277"/>
                </a:cubicBezTo>
                <a:lnTo>
                  <a:pt x="466294" y="614986"/>
                </a:lnTo>
                <a:lnTo>
                  <a:pt x="488060" y="614986"/>
                </a:lnTo>
                <a:cubicBezTo>
                  <a:pt x="538848" y="614986"/>
                  <a:pt x="571588" y="618523"/>
                  <a:pt x="586280" y="625597"/>
                </a:cubicBezTo>
                <a:cubicBezTo>
                  <a:pt x="600972" y="632671"/>
                  <a:pt x="609950" y="643101"/>
                  <a:pt x="613215" y="656886"/>
                </a:cubicBezTo>
                <a:cubicBezTo>
                  <a:pt x="616480" y="670671"/>
                  <a:pt x="618113" y="711664"/>
                  <a:pt x="618113" y="779865"/>
                </a:cubicBezTo>
                <a:lnTo>
                  <a:pt x="618113" y="1252189"/>
                </a:lnTo>
                <a:lnTo>
                  <a:pt x="837950" y="1252189"/>
                </a:lnTo>
                <a:lnTo>
                  <a:pt x="837950" y="371206"/>
                </a:lnTo>
                <a:lnTo>
                  <a:pt x="708442" y="371206"/>
                </a:lnTo>
                <a:close/>
                <a:moveTo>
                  <a:pt x="713793" y="0"/>
                </a:moveTo>
                <a:lnTo>
                  <a:pt x="1427586" y="356896"/>
                </a:lnTo>
                <a:lnTo>
                  <a:pt x="1427586" y="1299103"/>
                </a:lnTo>
                <a:lnTo>
                  <a:pt x="713793" y="1656000"/>
                </a:lnTo>
                <a:lnTo>
                  <a:pt x="0" y="1299103"/>
                </a:lnTo>
                <a:lnTo>
                  <a:pt x="0" y="356896"/>
                </a:lnTo>
                <a:lnTo>
                  <a:pt x="713793" y="0"/>
                </a:lnTo>
                <a:close/>
              </a:path>
            </a:pathLst>
          </a:custGeom>
          <a:solidFill>
            <a:schemeClr val="bg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文本框 14"/>
          <p:cNvSpPr txBox="1"/>
          <p:nvPr/>
        </p:nvSpPr>
        <p:spPr bwMode="auto">
          <a:xfrm>
            <a:off x="3924300" y="1563688"/>
            <a:ext cx="3168650" cy="830262"/>
          </a:xfrm>
          <a:prstGeom prst="rect">
            <a:avLst/>
          </a:prstGeom>
          <a:noFill/>
        </p:spPr>
        <p:txBody>
          <a:bodyPr>
            <a:spAutoFit/>
          </a:bodyPr>
          <a:lstStyle/>
          <a:p>
            <a:pPr defTabSz="685754" eaLnBrk="1" fontAlgn="auto" hangingPunct="1">
              <a:spcBef>
                <a:spcPts val="0"/>
              </a:spcBef>
              <a:spcAft>
                <a:spcPts val="0"/>
              </a:spcAft>
              <a:defRPr/>
            </a:pPr>
            <a:r>
              <a:rPr lang="en-US" altLang="zh-CN" sz="4800" dirty="0">
                <a:solidFill>
                  <a:schemeClr val="bg1">
                    <a:lumMod val="95000"/>
                  </a:schemeClr>
                </a:solidFill>
                <a:cs typeface="Arial" pitchFamily="34" charset="0"/>
              </a:rPr>
              <a:t>PART ONE</a:t>
            </a:r>
            <a:endParaRPr lang="zh-CN" altLang="en-US" sz="4800" baseline="-3000" dirty="0">
              <a:solidFill>
                <a:schemeClr val="bg1">
                  <a:lumMod val="95000"/>
                </a:schemeClr>
              </a:solidFill>
              <a:cs typeface="Arial" pitchFamily="34" charset="0"/>
            </a:endParaRPr>
          </a:p>
        </p:txBody>
      </p:sp>
      <p:sp>
        <p:nvSpPr>
          <p:cNvPr id="17" name="TextBox 111"/>
          <p:cNvSpPr txBox="1">
            <a:spLocks noChangeArrowheads="1"/>
          </p:cNvSpPr>
          <p:nvPr/>
        </p:nvSpPr>
        <p:spPr bwMode="auto">
          <a:xfrm>
            <a:off x="3924300" y="2344738"/>
            <a:ext cx="4268788" cy="715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1050" dirty="0">
                <a:solidFill>
                  <a:schemeClr val="bg1"/>
                </a:solidFill>
                <a:latin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1050" dirty="0">
              <a:solidFill>
                <a:schemeClr val="bg1"/>
              </a:solidFill>
              <a:latin typeface="微软雅黑" panose="020B0503020204020204" pitchFamily="34" charset="-122"/>
              <a:sym typeface="方正姚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grpId="1" nodeType="withEffect">
                                  <p:stCondLst>
                                    <p:cond delay="200"/>
                                  </p:stCondLst>
                                  <p:childTnLst>
                                    <p:animScale>
                                      <p:cBhvr>
                                        <p:cTn id="11" dur="250" fill="hold"/>
                                        <p:tgtEl>
                                          <p:spTgt spid="10"/>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10"/>
                                        </p:tgtEl>
                                      </p:cBhvr>
                                      <p:by x="91000" y="91000"/>
                                    </p:animScale>
                                  </p:childTnLst>
                                </p:cTn>
                              </p:par>
                            </p:childTnLst>
                          </p:cTn>
                        </p:par>
                        <p:par>
                          <p:cTn id="14" fill="hold" nodeType="afterGroup">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400" fill="hold"/>
                                        <p:tgtEl>
                                          <p:spTgt spid="11"/>
                                        </p:tgtEl>
                                        <p:attrNameLst>
                                          <p:attrName>ppt_x</p:attrName>
                                        </p:attrNameLst>
                                      </p:cBhvr>
                                      <p:tavLst>
                                        <p:tav tm="0">
                                          <p:val>
                                            <p:strVal val="1+#ppt_w/2"/>
                                          </p:val>
                                        </p:tav>
                                        <p:tav tm="100000">
                                          <p:val>
                                            <p:strVal val="#ppt_x"/>
                                          </p:val>
                                        </p:tav>
                                      </p:tavLst>
                                    </p:anim>
                                    <p:anim calcmode="lin" valueType="num">
                                      <p:cBhvr additive="base">
                                        <p:cTn id="18" dur="4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400" fill="hold"/>
                                        <p:tgtEl>
                                          <p:spTgt spid="13"/>
                                        </p:tgtEl>
                                        <p:attrNameLst>
                                          <p:attrName>ppt_x</p:attrName>
                                        </p:attrNameLst>
                                      </p:cBhvr>
                                      <p:tavLst>
                                        <p:tav tm="0">
                                          <p:val>
                                            <p:strVal val="0-#ppt_w/2"/>
                                          </p:val>
                                        </p:tav>
                                        <p:tav tm="100000">
                                          <p:val>
                                            <p:strVal val="#ppt_x"/>
                                          </p:val>
                                        </p:tav>
                                      </p:tavLst>
                                    </p:anim>
                                    <p:anim calcmode="lin" valueType="num">
                                      <p:cBhvr additive="base">
                                        <p:cTn id="22" dur="400" fill="hold"/>
                                        <p:tgtEl>
                                          <p:spTgt spid="13"/>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400" fill="hold"/>
                                        <p:tgtEl>
                                          <p:spTgt spid="12"/>
                                        </p:tgtEl>
                                        <p:attrNameLst>
                                          <p:attrName>ppt_x</p:attrName>
                                        </p:attrNameLst>
                                      </p:cBhvr>
                                      <p:tavLst>
                                        <p:tav tm="0">
                                          <p:val>
                                            <p:strVal val="0-#ppt_w/2"/>
                                          </p:val>
                                        </p:tav>
                                        <p:tav tm="100000">
                                          <p:val>
                                            <p:strVal val="#ppt_x"/>
                                          </p:val>
                                        </p:tav>
                                      </p:tavLst>
                                    </p:anim>
                                    <p:anim calcmode="lin" valueType="num">
                                      <p:cBhvr additive="base">
                                        <p:cTn id="26" dur="400" fill="hold"/>
                                        <p:tgtEl>
                                          <p:spTgt spid="12"/>
                                        </p:tgtEl>
                                        <p:attrNameLst>
                                          <p:attrName>ppt_y</p:attrName>
                                        </p:attrNameLst>
                                      </p:cBhvr>
                                      <p:tavLst>
                                        <p:tav tm="0">
                                          <p:val>
                                            <p:strVal val="1+#ppt_h/2"/>
                                          </p:val>
                                        </p:tav>
                                        <p:tav tm="100000">
                                          <p:val>
                                            <p:strVal val="#ppt_y"/>
                                          </p:val>
                                        </p:tav>
                                      </p:tavLst>
                                    </p:anim>
                                  </p:childTnLst>
                                </p:cTn>
                              </p:par>
                            </p:childTnLst>
                          </p:cTn>
                        </p:par>
                        <p:par>
                          <p:cTn id="27" fill="hold" nodeType="afterGroup">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ppt_x"/>
                                          </p:val>
                                        </p:tav>
                                        <p:tav tm="100000">
                                          <p:val>
                                            <p:strVal val="#ppt_x"/>
                                          </p:val>
                                        </p:tav>
                                      </p:tavLst>
                                    </p:anim>
                                    <p:anim calcmode="lin" valueType="num">
                                      <p:cBhvr additive="base">
                                        <p:cTn id="31" dur="500" fill="hold"/>
                                        <p:tgtEl>
                                          <p:spTgt spid="15"/>
                                        </p:tgtEl>
                                        <p:attrNameLst>
                                          <p:attrName>ppt_y</p:attrName>
                                        </p:attrNameLst>
                                      </p:cBhvr>
                                      <p:tavLst>
                                        <p:tav tm="0">
                                          <p:val>
                                            <p:strVal val="0-#ppt_h/2"/>
                                          </p:val>
                                        </p:tav>
                                        <p:tav tm="100000">
                                          <p:val>
                                            <p:strVal val="#ppt_y"/>
                                          </p:val>
                                        </p:tav>
                                      </p:tavLst>
                                    </p:anim>
                                  </p:childTnLst>
                                </p:cTn>
                              </p:par>
                            </p:childTnLst>
                          </p:cTn>
                        </p:par>
                        <p:par>
                          <p:cTn id="32" fill="hold" nodeType="afterGroup">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7"/>
                                        </p:tgtEl>
                                        <p:attrNameLst>
                                          <p:attrName>style.visibility</p:attrName>
                                        </p:attrNameLst>
                                      </p:cBhvr>
                                      <p:to>
                                        <p:strVal val="visible"/>
                                      </p:to>
                                    </p:set>
                                    <p:animEffect transition="in" filter="fade">
                                      <p:cBhvr>
                                        <p:cTn id="35" dur="1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P spid="10" grpId="1" animBg="1"/>
      <p:bldP spid="10" grpId="2" animBg="1"/>
      <p:bldP spid="15"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a:grpSpLocks/>
          </p:cNvGrpSpPr>
          <p:nvPr/>
        </p:nvGrpSpPr>
        <p:grpSpPr bwMode="auto">
          <a:xfrm>
            <a:off x="450850" y="1870073"/>
            <a:ext cx="2555875" cy="871380"/>
            <a:chOff x="450273" y="1870365"/>
            <a:chExt cx="2556164" cy="870978"/>
          </a:xfrm>
        </p:grpSpPr>
        <p:sp>
          <p:nvSpPr>
            <p:cNvPr id="4" name="矩形 3"/>
            <p:cNvSpPr/>
            <p:nvPr/>
          </p:nvSpPr>
          <p:spPr>
            <a:xfrm>
              <a:off x="532832" y="1870365"/>
              <a:ext cx="388982" cy="387171"/>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p>
          </p:txBody>
        </p:sp>
        <p:sp>
          <p:nvSpPr>
            <p:cNvPr id="11295" name="文本框 6"/>
            <p:cNvSpPr txBox="1">
              <a:spLocks noChangeArrowheads="1"/>
            </p:cNvSpPr>
            <p:nvPr/>
          </p:nvSpPr>
          <p:spPr bwMode="auto">
            <a:xfrm>
              <a:off x="533401" y="1911929"/>
              <a:ext cx="38792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zh-CN" altLang="en-US" sz="1600">
                  <a:solidFill>
                    <a:schemeClr val="bg1"/>
                  </a:solidFill>
                  <a:latin typeface="FontAwesome"/>
                </a:rPr>
                <a:t></a:t>
              </a:r>
              <a:endParaRPr lang="zh-CN" altLang="en-US" sz="1600">
                <a:solidFill>
                  <a:schemeClr val="bg1"/>
                </a:solidFill>
              </a:endParaRPr>
            </a:p>
          </p:txBody>
        </p:sp>
        <p:sp>
          <p:nvSpPr>
            <p:cNvPr id="11296" name="文本框 9"/>
            <p:cNvSpPr txBox="1">
              <a:spLocks noChangeArrowheads="1"/>
            </p:cNvSpPr>
            <p:nvPr/>
          </p:nvSpPr>
          <p:spPr bwMode="auto">
            <a:xfrm>
              <a:off x="921328" y="2023645"/>
              <a:ext cx="1939636" cy="276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1297" name="文本框 10"/>
            <p:cNvSpPr txBox="1">
              <a:spLocks noChangeArrowheads="1"/>
            </p:cNvSpPr>
            <p:nvPr/>
          </p:nvSpPr>
          <p:spPr bwMode="auto">
            <a:xfrm>
              <a:off x="450273" y="2341418"/>
              <a:ext cx="2556164" cy="39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3" name="组合 2"/>
          <p:cNvGrpSpPr>
            <a:grpSpLocks/>
          </p:cNvGrpSpPr>
          <p:nvPr/>
        </p:nvGrpSpPr>
        <p:grpSpPr bwMode="auto">
          <a:xfrm>
            <a:off x="3308350" y="1870073"/>
            <a:ext cx="2555875" cy="871380"/>
            <a:chOff x="3307773" y="1870365"/>
            <a:chExt cx="2556164" cy="870978"/>
          </a:xfrm>
        </p:grpSpPr>
        <p:sp>
          <p:nvSpPr>
            <p:cNvPr id="17" name="矩形 16"/>
            <p:cNvSpPr/>
            <p:nvPr/>
          </p:nvSpPr>
          <p:spPr>
            <a:xfrm>
              <a:off x="3390332" y="1870365"/>
              <a:ext cx="388982" cy="387171"/>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p>
          </p:txBody>
        </p:sp>
        <p:sp>
          <p:nvSpPr>
            <p:cNvPr id="11291" name="文本框 17"/>
            <p:cNvSpPr txBox="1">
              <a:spLocks noChangeArrowheads="1"/>
            </p:cNvSpPr>
            <p:nvPr/>
          </p:nvSpPr>
          <p:spPr bwMode="auto">
            <a:xfrm>
              <a:off x="3390901" y="1911929"/>
              <a:ext cx="38792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zh-CN" altLang="en-US" sz="1600">
                  <a:solidFill>
                    <a:schemeClr val="bg1"/>
                  </a:solidFill>
                  <a:latin typeface="FontAwesome"/>
                </a:rPr>
                <a:t></a:t>
              </a:r>
              <a:endParaRPr lang="zh-CN" altLang="en-US" sz="1600">
                <a:solidFill>
                  <a:schemeClr val="bg1"/>
                </a:solidFill>
              </a:endParaRPr>
            </a:p>
          </p:txBody>
        </p:sp>
        <p:sp>
          <p:nvSpPr>
            <p:cNvPr id="11292" name="文本框 14"/>
            <p:cNvSpPr txBox="1">
              <a:spLocks noChangeArrowheads="1"/>
            </p:cNvSpPr>
            <p:nvPr/>
          </p:nvSpPr>
          <p:spPr bwMode="auto">
            <a:xfrm>
              <a:off x="3778828" y="2023645"/>
              <a:ext cx="1939636" cy="276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1293" name="文本框 15"/>
            <p:cNvSpPr txBox="1">
              <a:spLocks noChangeArrowheads="1"/>
            </p:cNvSpPr>
            <p:nvPr/>
          </p:nvSpPr>
          <p:spPr bwMode="auto">
            <a:xfrm>
              <a:off x="3307773" y="2341418"/>
              <a:ext cx="2556164" cy="39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5" name="组合 4"/>
          <p:cNvGrpSpPr>
            <a:grpSpLocks/>
          </p:cNvGrpSpPr>
          <p:nvPr/>
        </p:nvGrpSpPr>
        <p:grpSpPr bwMode="auto">
          <a:xfrm>
            <a:off x="6165850" y="1870073"/>
            <a:ext cx="2555875" cy="871380"/>
            <a:chOff x="6165272" y="1870365"/>
            <a:chExt cx="2556164" cy="870978"/>
          </a:xfrm>
        </p:grpSpPr>
        <p:sp>
          <p:nvSpPr>
            <p:cNvPr id="23" name="矩形 22"/>
            <p:cNvSpPr/>
            <p:nvPr/>
          </p:nvSpPr>
          <p:spPr>
            <a:xfrm>
              <a:off x="6247831" y="1870365"/>
              <a:ext cx="388982" cy="38717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p>
          </p:txBody>
        </p:sp>
        <p:sp>
          <p:nvSpPr>
            <p:cNvPr id="11287" name="文本框 23"/>
            <p:cNvSpPr txBox="1">
              <a:spLocks noChangeArrowheads="1"/>
            </p:cNvSpPr>
            <p:nvPr/>
          </p:nvSpPr>
          <p:spPr bwMode="auto">
            <a:xfrm>
              <a:off x="6248400" y="1911929"/>
              <a:ext cx="38792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zh-CN" altLang="en-US" sz="1600">
                  <a:solidFill>
                    <a:schemeClr val="bg1"/>
                  </a:solidFill>
                  <a:latin typeface="FontAwesome"/>
                </a:rPr>
                <a:t></a:t>
              </a:r>
              <a:endParaRPr lang="zh-CN" altLang="en-US" sz="1600">
                <a:solidFill>
                  <a:schemeClr val="bg1"/>
                </a:solidFill>
              </a:endParaRPr>
            </a:p>
          </p:txBody>
        </p:sp>
        <p:sp>
          <p:nvSpPr>
            <p:cNvPr id="11288" name="文本框 20"/>
            <p:cNvSpPr txBox="1">
              <a:spLocks noChangeArrowheads="1"/>
            </p:cNvSpPr>
            <p:nvPr/>
          </p:nvSpPr>
          <p:spPr bwMode="auto">
            <a:xfrm>
              <a:off x="6636327" y="2023645"/>
              <a:ext cx="1939636" cy="276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1289" name="文本框 21"/>
            <p:cNvSpPr txBox="1">
              <a:spLocks noChangeArrowheads="1"/>
            </p:cNvSpPr>
            <p:nvPr/>
          </p:nvSpPr>
          <p:spPr bwMode="auto">
            <a:xfrm>
              <a:off x="6165272" y="2341418"/>
              <a:ext cx="2556164" cy="39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6" name="组合 5"/>
          <p:cNvGrpSpPr>
            <a:grpSpLocks/>
          </p:cNvGrpSpPr>
          <p:nvPr/>
        </p:nvGrpSpPr>
        <p:grpSpPr bwMode="auto">
          <a:xfrm>
            <a:off x="450850" y="3363914"/>
            <a:ext cx="2555875" cy="870651"/>
            <a:chOff x="450273" y="3363378"/>
            <a:chExt cx="2556164" cy="871598"/>
          </a:xfrm>
        </p:grpSpPr>
        <p:sp>
          <p:nvSpPr>
            <p:cNvPr id="29" name="矩形 28"/>
            <p:cNvSpPr/>
            <p:nvPr/>
          </p:nvSpPr>
          <p:spPr>
            <a:xfrm>
              <a:off x="532832" y="3363378"/>
              <a:ext cx="388982" cy="38777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p>
          </p:txBody>
        </p:sp>
        <p:sp>
          <p:nvSpPr>
            <p:cNvPr id="11283" name="文本框 29"/>
            <p:cNvSpPr txBox="1">
              <a:spLocks noChangeArrowheads="1"/>
            </p:cNvSpPr>
            <p:nvPr/>
          </p:nvSpPr>
          <p:spPr bwMode="auto">
            <a:xfrm>
              <a:off x="533401" y="3404942"/>
              <a:ext cx="38792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zh-CN" altLang="en-US" sz="1600">
                  <a:solidFill>
                    <a:schemeClr val="bg1"/>
                  </a:solidFill>
                  <a:latin typeface="FontAwesome"/>
                </a:rPr>
                <a:t></a:t>
              </a:r>
              <a:endParaRPr lang="zh-CN" altLang="en-US" sz="1600">
                <a:solidFill>
                  <a:schemeClr val="bg1"/>
                </a:solidFill>
              </a:endParaRPr>
            </a:p>
          </p:txBody>
        </p:sp>
        <p:sp>
          <p:nvSpPr>
            <p:cNvPr id="11284" name="文本框 26"/>
            <p:cNvSpPr txBox="1">
              <a:spLocks noChangeArrowheads="1"/>
            </p:cNvSpPr>
            <p:nvPr/>
          </p:nvSpPr>
          <p:spPr bwMode="auto">
            <a:xfrm>
              <a:off x="921328" y="3516658"/>
              <a:ext cx="1939636" cy="27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1285" name="文本框 27"/>
            <p:cNvSpPr txBox="1">
              <a:spLocks noChangeArrowheads="1"/>
            </p:cNvSpPr>
            <p:nvPr/>
          </p:nvSpPr>
          <p:spPr bwMode="auto">
            <a:xfrm>
              <a:off x="450273" y="3834431"/>
              <a:ext cx="2556164" cy="400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8" name="组合 7"/>
          <p:cNvGrpSpPr>
            <a:grpSpLocks/>
          </p:cNvGrpSpPr>
          <p:nvPr/>
        </p:nvGrpSpPr>
        <p:grpSpPr bwMode="auto">
          <a:xfrm>
            <a:off x="3308350" y="3363914"/>
            <a:ext cx="2555875" cy="870651"/>
            <a:chOff x="3307773" y="3363378"/>
            <a:chExt cx="2556164" cy="871598"/>
          </a:xfrm>
        </p:grpSpPr>
        <p:sp>
          <p:nvSpPr>
            <p:cNvPr id="35" name="矩形 34"/>
            <p:cNvSpPr/>
            <p:nvPr/>
          </p:nvSpPr>
          <p:spPr>
            <a:xfrm>
              <a:off x="3390332" y="3363378"/>
              <a:ext cx="388982" cy="38777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p>
          </p:txBody>
        </p:sp>
        <p:sp>
          <p:nvSpPr>
            <p:cNvPr id="11279" name="文本框 35"/>
            <p:cNvSpPr txBox="1">
              <a:spLocks noChangeArrowheads="1"/>
            </p:cNvSpPr>
            <p:nvPr/>
          </p:nvSpPr>
          <p:spPr bwMode="auto">
            <a:xfrm>
              <a:off x="3390901" y="3404942"/>
              <a:ext cx="38792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zh-CN" altLang="en-US" sz="1600">
                  <a:solidFill>
                    <a:schemeClr val="bg1"/>
                  </a:solidFill>
                  <a:latin typeface="FontAwesome"/>
                </a:rPr>
                <a:t></a:t>
              </a:r>
              <a:endParaRPr lang="zh-CN" altLang="en-US" sz="1600">
                <a:solidFill>
                  <a:schemeClr val="bg1"/>
                </a:solidFill>
              </a:endParaRPr>
            </a:p>
          </p:txBody>
        </p:sp>
        <p:sp>
          <p:nvSpPr>
            <p:cNvPr id="11280" name="文本框 32"/>
            <p:cNvSpPr txBox="1">
              <a:spLocks noChangeArrowheads="1"/>
            </p:cNvSpPr>
            <p:nvPr/>
          </p:nvSpPr>
          <p:spPr bwMode="auto">
            <a:xfrm>
              <a:off x="3778828" y="3516658"/>
              <a:ext cx="1939636" cy="27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1281" name="文本框 33"/>
            <p:cNvSpPr txBox="1">
              <a:spLocks noChangeArrowheads="1"/>
            </p:cNvSpPr>
            <p:nvPr/>
          </p:nvSpPr>
          <p:spPr bwMode="auto">
            <a:xfrm>
              <a:off x="3307773" y="3834431"/>
              <a:ext cx="2556164" cy="400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grpSp>
        <p:nvGrpSpPr>
          <p:cNvPr id="9" name="组合 8"/>
          <p:cNvGrpSpPr>
            <a:grpSpLocks/>
          </p:cNvGrpSpPr>
          <p:nvPr/>
        </p:nvGrpSpPr>
        <p:grpSpPr bwMode="auto">
          <a:xfrm>
            <a:off x="6165850" y="3363914"/>
            <a:ext cx="2555875" cy="870651"/>
            <a:chOff x="6165272" y="3363378"/>
            <a:chExt cx="2556164" cy="871598"/>
          </a:xfrm>
        </p:grpSpPr>
        <p:sp>
          <p:nvSpPr>
            <p:cNvPr id="41" name="矩形 40"/>
            <p:cNvSpPr/>
            <p:nvPr/>
          </p:nvSpPr>
          <p:spPr>
            <a:xfrm>
              <a:off x="6247831" y="3363378"/>
              <a:ext cx="388982" cy="387771"/>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p>
          </p:txBody>
        </p:sp>
        <p:sp>
          <p:nvSpPr>
            <p:cNvPr id="11275" name="文本框 41"/>
            <p:cNvSpPr txBox="1">
              <a:spLocks noChangeArrowheads="1"/>
            </p:cNvSpPr>
            <p:nvPr/>
          </p:nvSpPr>
          <p:spPr bwMode="auto">
            <a:xfrm>
              <a:off x="6248400" y="3404942"/>
              <a:ext cx="38792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zh-CN" altLang="en-US" sz="1600">
                  <a:solidFill>
                    <a:schemeClr val="bg1"/>
                  </a:solidFill>
                  <a:latin typeface="FontAwesome"/>
                </a:rPr>
                <a:t></a:t>
              </a:r>
              <a:endParaRPr lang="zh-CN" altLang="en-US" sz="1600">
                <a:solidFill>
                  <a:schemeClr val="bg1"/>
                </a:solidFill>
              </a:endParaRPr>
            </a:p>
          </p:txBody>
        </p:sp>
        <p:sp>
          <p:nvSpPr>
            <p:cNvPr id="11276" name="文本框 38"/>
            <p:cNvSpPr txBox="1">
              <a:spLocks noChangeArrowheads="1"/>
            </p:cNvSpPr>
            <p:nvPr/>
          </p:nvSpPr>
          <p:spPr bwMode="auto">
            <a:xfrm>
              <a:off x="6636327" y="3516658"/>
              <a:ext cx="1939636" cy="27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2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1277" name="文本框 39"/>
            <p:cNvSpPr txBox="1">
              <a:spLocks noChangeArrowheads="1"/>
            </p:cNvSpPr>
            <p:nvPr/>
          </p:nvSpPr>
          <p:spPr bwMode="auto">
            <a:xfrm>
              <a:off x="6165272" y="3834431"/>
              <a:ext cx="2556164" cy="400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0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grpSp>
      <p:sp>
        <p:nvSpPr>
          <p:cNvPr id="32" name="文本框 7"/>
          <p:cNvSpPr txBox="1">
            <a:spLocks noChangeArrowheads="1"/>
          </p:cNvSpPr>
          <p:nvPr/>
        </p:nvSpPr>
        <p:spPr bwMode="auto">
          <a:xfrm>
            <a:off x="2722563" y="47942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33" name="Content Placeholder 2"/>
          <p:cNvSpPr txBox="1">
            <a:spLocks/>
          </p:cNvSpPr>
          <p:nvPr/>
        </p:nvSpPr>
        <p:spPr bwMode="auto">
          <a:xfrm>
            <a:off x="898525" y="954088"/>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1"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p:tgtEl>
                                          <p:spTgt spid="32"/>
                                        </p:tgtEl>
                                        <p:attrNameLst>
                                          <p:attrName>ppt_y</p:attrName>
                                        </p:attrNameLst>
                                      </p:cBhvr>
                                      <p:tavLst>
                                        <p:tav tm="0">
                                          <p:val>
                                            <p:strVal val="#ppt_y-#ppt_h*1.125000"/>
                                          </p:val>
                                        </p:tav>
                                        <p:tav tm="100000">
                                          <p:val>
                                            <p:strVal val="#ppt_y"/>
                                          </p:val>
                                        </p:tav>
                                      </p:tavLst>
                                    </p:anim>
                                    <p:animEffect transition="in" filter="wipe(down)">
                                      <p:cBhvr>
                                        <p:cTn id="8" dur="500"/>
                                        <p:tgtEl>
                                          <p:spTgt spid="32"/>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p:tgtEl>
                                          <p:spTgt spid="33"/>
                                        </p:tgtEl>
                                        <p:attrNameLst>
                                          <p:attrName>ppt_y</p:attrName>
                                        </p:attrNameLst>
                                      </p:cBhvr>
                                      <p:tavLst>
                                        <p:tav tm="0">
                                          <p:val>
                                            <p:strVal val="#ppt_y-#ppt_h*1.125000"/>
                                          </p:val>
                                        </p:tav>
                                        <p:tav tm="100000">
                                          <p:val>
                                            <p:strVal val="#ppt_y"/>
                                          </p:val>
                                        </p:tav>
                                      </p:tavLst>
                                    </p:anim>
                                    <p:animEffect transition="in" filter="wipe(down)">
                                      <p:cBhvr>
                                        <p:cTn id="12" dur="500"/>
                                        <p:tgtEl>
                                          <p:spTgt spid="33"/>
                                        </p:tgtEl>
                                      </p:cBhvr>
                                    </p:animEffect>
                                  </p:childTnLst>
                                </p:cTn>
                              </p:par>
                            </p:childTnLst>
                          </p:cTn>
                        </p:par>
                        <p:par>
                          <p:cTn id="13" fill="hold" nodeType="afterGroup">
                            <p:stCondLst>
                              <p:cond delay="500"/>
                            </p:stCondLst>
                            <p:childTnLst>
                              <p:par>
                                <p:cTn id="14" presetID="2" presetClass="entr" presetSubtype="4" decel="10000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par>
                                <p:cTn id="18" presetID="2" presetClass="entr" presetSubtype="4" decel="100000" fill="hold" nodeType="withEffect">
                                  <p:stCondLst>
                                    <p:cond delay="25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fill="hold"/>
                                        <p:tgtEl>
                                          <p:spTgt spid="3"/>
                                        </p:tgtEl>
                                        <p:attrNameLst>
                                          <p:attrName>ppt_x</p:attrName>
                                        </p:attrNameLst>
                                      </p:cBhvr>
                                      <p:tavLst>
                                        <p:tav tm="0">
                                          <p:val>
                                            <p:strVal val="#ppt_x"/>
                                          </p:val>
                                        </p:tav>
                                        <p:tav tm="100000">
                                          <p:val>
                                            <p:strVal val="#ppt_x"/>
                                          </p:val>
                                        </p:tav>
                                      </p:tavLst>
                                    </p:anim>
                                    <p:anim calcmode="lin" valueType="num">
                                      <p:cBhvr additive="base">
                                        <p:cTn id="21" dur="500" fill="hold"/>
                                        <p:tgtEl>
                                          <p:spTgt spid="3"/>
                                        </p:tgtEl>
                                        <p:attrNameLst>
                                          <p:attrName>ppt_y</p:attrName>
                                        </p:attrNameLst>
                                      </p:cBhvr>
                                      <p:tavLst>
                                        <p:tav tm="0">
                                          <p:val>
                                            <p:strVal val="1+#ppt_h/2"/>
                                          </p:val>
                                        </p:tav>
                                        <p:tav tm="100000">
                                          <p:val>
                                            <p:strVal val="#ppt_y"/>
                                          </p:val>
                                        </p:tav>
                                      </p:tavLst>
                                    </p:anim>
                                  </p:childTnLst>
                                </p:cTn>
                              </p:par>
                              <p:par>
                                <p:cTn id="22" presetID="2" presetClass="entr" presetSubtype="4" decel="100000" fill="hold" nodeType="withEffect">
                                  <p:stCondLst>
                                    <p:cond delay="50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par>
                                <p:cTn id="26" presetID="2" presetClass="entr" presetSubtype="4" decel="100000" fill="hold" nodeType="withEffect">
                                  <p:stCondLst>
                                    <p:cond delay="75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fill="hold"/>
                                        <p:tgtEl>
                                          <p:spTgt spid="6"/>
                                        </p:tgtEl>
                                        <p:attrNameLst>
                                          <p:attrName>ppt_x</p:attrName>
                                        </p:attrNameLst>
                                      </p:cBhvr>
                                      <p:tavLst>
                                        <p:tav tm="0">
                                          <p:val>
                                            <p:strVal val="#ppt_x"/>
                                          </p:val>
                                        </p:tav>
                                        <p:tav tm="100000">
                                          <p:val>
                                            <p:strVal val="#ppt_x"/>
                                          </p:val>
                                        </p:tav>
                                      </p:tavLst>
                                    </p:anim>
                                    <p:anim calcmode="lin" valueType="num">
                                      <p:cBhvr additive="base">
                                        <p:cTn id="29" dur="500" fill="hold"/>
                                        <p:tgtEl>
                                          <p:spTgt spid="6"/>
                                        </p:tgtEl>
                                        <p:attrNameLst>
                                          <p:attrName>ppt_y</p:attrName>
                                        </p:attrNameLst>
                                      </p:cBhvr>
                                      <p:tavLst>
                                        <p:tav tm="0">
                                          <p:val>
                                            <p:strVal val="1+#ppt_h/2"/>
                                          </p:val>
                                        </p:tav>
                                        <p:tav tm="100000">
                                          <p:val>
                                            <p:strVal val="#ppt_y"/>
                                          </p:val>
                                        </p:tav>
                                      </p:tavLst>
                                    </p:anim>
                                  </p:childTnLst>
                                </p:cTn>
                              </p:par>
                              <p:par>
                                <p:cTn id="30" presetID="2" presetClass="entr" presetSubtype="4" decel="100000" fill="hold" nodeType="withEffect">
                                  <p:stCondLst>
                                    <p:cond delay="100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ppt_x"/>
                                          </p:val>
                                        </p:tav>
                                        <p:tav tm="100000">
                                          <p:val>
                                            <p:strVal val="#ppt_x"/>
                                          </p:val>
                                        </p:tav>
                                      </p:tavLst>
                                    </p:anim>
                                    <p:anim calcmode="lin" valueType="num">
                                      <p:cBhvr additive="base">
                                        <p:cTn id="33" dur="500" fill="hold"/>
                                        <p:tgtEl>
                                          <p:spTgt spid="8"/>
                                        </p:tgtEl>
                                        <p:attrNameLst>
                                          <p:attrName>ppt_y</p:attrName>
                                        </p:attrNameLst>
                                      </p:cBhvr>
                                      <p:tavLst>
                                        <p:tav tm="0">
                                          <p:val>
                                            <p:strVal val="1+#ppt_h/2"/>
                                          </p:val>
                                        </p:tav>
                                        <p:tav tm="100000">
                                          <p:val>
                                            <p:strVal val="#ppt_y"/>
                                          </p:val>
                                        </p:tav>
                                      </p:tavLst>
                                    </p:anim>
                                  </p:childTnLst>
                                </p:cTn>
                              </p:par>
                              <p:par>
                                <p:cTn id="34" presetID="2" presetClass="entr" presetSubtype="4" decel="100000" fill="hold" nodeType="withEffect">
                                  <p:stCondLst>
                                    <p:cond delay="125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029200" y="1520825"/>
            <a:ext cx="3214688" cy="2681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5126038" y="1606550"/>
            <a:ext cx="3024187" cy="1717675"/>
          </a:xfrm>
          <a:prstGeom prst="rect">
            <a:avLst/>
          </a:pr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p>
        </p:txBody>
      </p:sp>
      <p:pic>
        <p:nvPicPr>
          <p:cNvPr id="6" name="Picture 3"/>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bwMode="auto">
          <a:xfrm>
            <a:off x="4138613" y="2862263"/>
            <a:ext cx="2728912" cy="164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19"/>
          <p:cNvSpPr/>
          <p:nvPr/>
        </p:nvSpPr>
        <p:spPr>
          <a:xfrm>
            <a:off x="4529138" y="3057525"/>
            <a:ext cx="1908175" cy="1223963"/>
          </a:xfrm>
          <a:prstGeom prst="rect">
            <a:avLst/>
          </a:prstGeom>
          <a:blipFill>
            <a:blip r:embed="rId6"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tx1">
                  <a:lumMod val="85000"/>
                  <a:lumOff val="15000"/>
                </a:schemeClr>
              </a:solidFill>
            </a:endParaRPr>
          </a:p>
        </p:txBody>
      </p:sp>
      <p:grpSp>
        <p:nvGrpSpPr>
          <p:cNvPr id="8" name="组合 7"/>
          <p:cNvGrpSpPr>
            <a:grpSpLocks/>
          </p:cNvGrpSpPr>
          <p:nvPr/>
        </p:nvGrpSpPr>
        <p:grpSpPr bwMode="auto">
          <a:xfrm>
            <a:off x="7388225" y="2994025"/>
            <a:ext cx="1084263" cy="1411288"/>
            <a:chOff x="915591" y="1453733"/>
            <a:chExt cx="2490788" cy="3242072"/>
          </a:xfrm>
        </p:grpSpPr>
        <p:pic>
          <p:nvPicPr>
            <p:cNvPr id="12302" name="Picture 1"/>
            <p:cNvPicPr>
              <a:picLocks noChangeAspect="1"/>
            </p:cNvPicPr>
            <p:nvPr/>
          </p:nvPicPr>
          <p:blipFill>
            <a:blip r:embed="rId7" cstate="screen">
              <a:extLst>
                <a:ext uri="{28A0092B-C50C-407E-A947-70E740481C1C}">
                  <a14:useLocalDpi xmlns:a14="http://schemas.microsoft.com/office/drawing/2010/main"/>
                </a:ext>
              </a:extLst>
            </a:blip>
            <a:srcRect/>
            <a:stretch>
              <a:fillRect/>
            </a:stretch>
          </p:blipFill>
          <p:spPr bwMode="auto">
            <a:xfrm>
              <a:off x="915591" y="1453733"/>
              <a:ext cx="2490788" cy="3242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ight Triangle 49"/>
            <p:cNvSpPr/>
            <p:nvPr/>
          </p:nvSpPr>
          <p:spPr bwMode="auto">
            <a:xfrm rot="10800000">
              <a:off x="2126340" y="1763718"/>
              <a:ext cx="1017468" cy="2107893"/>
            </a:xfrm>
            <a:prstGeom prst="rtTriangle">
              <a:avLst/>
            </a:prstGeom>
            <a:solidFill>
              <a:schemeClr val="bg1">
                <a:lumMod val="95000"/>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auto">
                <a:spcBef>
                  <a:spcPts val="0"/>
                </a:spcBef>
                <a:spcAft>
                  <a:spcPts val="0"/>
                </a:spcAft>
                <a:defRPr/>
              </a:pPr>
              <a:endParaRPr lang="en-US" sz="1400" dirty="0">
                <a:solidFill>
                  <a:prstClr val="white"/>
                </a:solidFill>
                <a:cs typeface="+mn-ea"/>
                <a:sym typeface="+mn-lt"/>
              </a:endParaRPr>
            </a:p>
          </p:txBody>
        </p:sp>
      </p:grpSp>
      <p:sp>
        <p:nvSpPr>
          <p:cNvPr id="11" name="圆角矩形 10"/>
          <p:cNvSpPr/>
          <p:nvPr/>
        </p:nvSpPr>
        <p:spPr bwMode="auto">
          <a:xfrm>
            <a:off x="7502525" y="3132138"/>
            <a:ext cx="855663" cy="1146175"/>
          </a:xfrm>
          <a:prstGeom prst="roundRect">
            <a:avLst>
              <a:gd name="adj" fmla="val 758"/>
            </a:avLst>
          </a:prstGeom>
          <a:blipFill>
            <a:blip r:embed="rId8"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prstClr val="white"/>
              </a:solidFill>
              <a:cs typeface="+mn-ea"/>
              <a:sym typeface="+mn-lt"/>
            </a:endParaRPr>
          </a:p>
        </p:txBody>
      </p:sp>
      <p:sp>
        <p:nvSpPr>
          <p:cNvPr id="12" name="矩形 11"/>
          <p:cNvSpPr/>
          <p:nvPr/>
        </p:nvSpPr>
        <p:spPr>
          <a:xfrm>
            <a:off x="665163" y="1793875"/>
            <a:ext cx="90487" cy="366713"/>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3" name="文本框 12"/>
          <p:cNvSpPr txBox="1">
            <a:spLocks noChangeArrowheads="1"/>
          </p:cNvSpPr>
          <p:nvPr/>
        </p:nvSpPr>
        <p:spPr bwMode="auto">
          <a:xfrm>
            <a:off x="755650" y="1793875"/>
            <a:ext cx="23066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18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4" name="Content Placeholder 2"/>
          <p:cNvSpPr txBox="1">
            <a:spLocks/>
          </p:cNvSpPr>
          <p:nvPr/>
        </p:nvSpPr>
        <p:spPr>
          <a:xfrm>
            <a:off x="573088" y="2260600"/>
            <a:ext cx="3636962" cy="1155700"/>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105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r>
              <a:rPr lang="zh-CN" altLang="en-US" sz="105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1050" dirty="0">
              <a:solidFill>
                <a:schemeClr val="bg1"/>
              </a:solidFill>
              <a:latin typeface="微软雅黑" panose="020B0503020204020204" pitchFamily="34" charset="-122"/>
              <a:ea typeface="微软雅黑" panose="020B0503020204020204" pitchFamily="34" charset="-122"/>
              <a:sym typeface="方正姚体" pitchFamily="2" charset="-122"/>
            </a:endParaRPr>
          </a:p>
        </p:txBody>
      </p:sp>
      <p:sp>
        <p:nvSpPr>
          <p:cNvPr id="15" name="Rectangle 27"/>
          <p:cNvSpPr>
            <a:spLocks noChangeArrowheads="1"/>
          </p:cNvSpPr>
          <p:nvPr/>
        </p:nvSpPr>
        <p:spPr bwMode="auto">
          <a:xfrm>
            <a:off x="665163" y="3714750"/>
            <a:ext cx="1406525" cy="366713"/>
          </a:xfrm>
          <a:prstGeom prst="roundRect">
            <a:avLst>
              <a:gd name="adj" fmla="val 27968"/>
            </a:avLst>
          </a:prstGeom>
          <a:solidFill>
            <a:schemeClr val="accent1">
              <a:alpha val="39999"/>
            </a:schemeClr>
          </a:solidFill>
          <a:ln>
            <a:noFill/>
          </a:ln>
          <a:extLst>
            <a:ext uri="{91240B29-F687-4F45-9708-019B960494DF}">
              <a14:hiddenLine xmlns:a14="http://schemas.microsoft.com/office/drawing/2010/main" w="12700">
                <a:solidFill>
                  <a:srgbClr val="000000"/>
                </a:solidFill>
                <a:round/>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1400">
                <a:solidFill>
                  <a:schemeClr val="bg1"/>
                </a:solidFill>
              </a:rPr>
              <a:t>More Details</a:t>
            </a:r>
          </a:p>
        </p:txBody>
      </p:sp>
      <p:sp>
        <p:nvSpPr>
          <p:cNvPr id="16"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7"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p:tgtEl>
                                          <p:spTgt spid="16"/>
                                        </p:tgtEl>
                                        <p:attrNameLst>
                                          <p:attrName>ppt_y</p:attrName>
                                        </p:attrNameLst>
                                      </p:cBhvr>
                                      <p:tavLst>
                                        <p:tav tm="0">
                                          <p:val>
                                            <p:strVal val="#ppt_y-#ppt_h*1.125000"/>
                                          </p:val>
                                        </p:tav>
                                        <p:tav tm="100000">
                                          <p:val>
                                            <p:strVal val="#ppt_y"/>
                                          </p:val>
                                        </p:tav>
                                      </p:tavLst>
                                    </p:anim>
                                    <p:animEffect transition="in" filter="wipe(down)">
                                      <p:cBhvr>
                                        <p:cTn id="8" dur="500"/>
                                        <p:tgtEl>
                                          <p:spTgt spid="16"/>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p:tgtEl>
                                          <p:spTgt spid="17"/>
                                        </p:tgtEl>
                                        <p:attrNameLst>
                                          <p:attrName>ppt_y</p:attrName>
                                        </p:attrNameLst>
                                      </p:cBhvr>
                                      <p:tavLst>
                                        <p:tav tm="0">
                                          <p:val>
                                            <p:strVal val="#ppt_y-#ppt_h*1.125000"/>
                                          </p:val>
                                        </p:tav>
                                        <p:tav tm="100000">
                                          <p:val>
                                            <p:strVal val="#ppt_y"/>
                                          </p:val>
                                        </p:tav>
                                      </p:tavLst>
                                    </p:anim>
                                    <p:animEffect transition="in" filter="wipe(down)">
                                      <p:cBhvr>
                                        <p:cTn id="12" dur="500"/>
                                        <p:tgtEl>
                                          <p:spTgt spid="17"/>
                                        </p:tgtEl>
                                      </p:cBhvr>
                                    </p:animEffect>
                                  </p:childTnLst>
                                </p:cTn>
                              </p:par>
                            </p:childTnLst>
                          </p:cTn>
                        </p:par>
                        <p:par>
                          <p:cTn id="13" fill="hold" nodeType="afterGroup">
                            <p:stCondLst>
                              <p:cond delay="500"/>
                            </p:stCondLst>
                            <p:childTnLst>
                              <p:par>
                                <p:cTn id="14" presetID="42"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750"/>
                                        <p:tgtEl>
                                          <p:spTgt spid="8"/>
                                        </p:tgtEl>
                                      </p:cBhvr>
                                    </p:animEffect>
                                    <p:anim calcmode="lin" valueType="num">
                                      <p:cBhvr>
                                        <p:cTn id="17" dur="750" fill="hold"/>
                                        <p:tgtEl>
                                          <p:spTgt spid="8"/>
                                        </p:tgtEl>
                                        <p:attrNameLst>
                                          <p:attrName>ppt_x</p:attrName>
                                        </p:attrNameLst>
                                      </p:cBhvr>
                                      <p:tavLst>
                                        <p:tav tm="0">
                                          <p:val>
                                            <p:strVal val="#ppt_x"/>
                                          </p:val>
                                        </p:tav>
                                        <p:tav tm="100000">
                                          <p:val>
                                            <p:strVal val="#ppt_x"/>
                                          </p:val>
                                        </p:tav>
                                      </p:tavLst>
                                    </p:anim>
                                    <p:anim calcmode="lin" valueType="num">
                                      <p:cBhvr>
                                        <p:cTn id="18" dur="75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750"/>
                                        <p:tgtEl>
                                          <p:spTgt spid="6"/>
                                        </p:tgtEl>
                                      </p:cBhvr>
                                    </p:animEffect>
                                    <p:anim calcmode="lin" valueType="num">
                                      <p:cBhvr>
                                        <p:cTn id="22" dur="750" fill="hold"/>
                                        <p:tgtEl>
                                          <p:spTgt spid="6"/>
                                        </p:tgtEl>
                                        <p:attrNameLst>
                                          <p:attrName>ppt_x</p:attrName>
                                        </p:attrNameLst>
                                      </p:cBhvr>
                                      <p:tavLst>
                                        <p:tav tm="0">
                                          <p:val>
                                            <p:strVal val="#ppt_x"/>
                                          </p:val>
                                        </p:tav>
                                        <p:tav tm="100000">
                                          <p:val>
                                            <p:strVal val="#ppt_x"/>
                                          </p:val>
                                        </p:tav>
                                      </p:tavLst>
                                    </p:anim>
                                    <p:anim calcmode="lin" valueType="num">
                                      <p:cBhvr>
                                        <p:cTn id="23" dur="750" fill="hold"/>
                                        <p:tgtEl>
                                          <p:spTgt spid="6"/>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1000"/>
                                        <p:tgtEl>
                                          <p:spTgt spid="3"/>
                                        </p:tgtEl>
                                      </p:cBhvr>
                                    </p:animEffect>
                                    <p:anim calcmode="lin" valueType="num">
                                      <p:cBhvr>
                                        <p:cTn id="27" dur="1000" fill="hold"/>
                                        <p:tgtEl>
                                          <p:spTgt spid="3"/>
                                        </p:tgtEl>
                                        <p:attrNameLst>
                                          <p:attrName>ppt_x</p:attrName>
                                        </p:attrNameLst>
                                      </p:cBhvr>
                                      <p:tavLst>
                                        <p:tav tm="0">
                                          <p:val>
                                            <p:strVal val="#ppt_x"/>
                                          </p:val>
                                        </p:tav>
                                        <p:tav tm="100000">
                                          <p:val>
                                            <p:strVal val="#ppt_x"/>
                                          </p:val>
                                        </p:tav>
                                      </p:tavLst>
                                    </p:anim>
                                    <p:anim calcmode="lin" valueType="num">
                                      <p:cBhvr>
                                        <p:cTn id="28" dur="1000" fill="hold"/>
                                        <p:tgtEl>
                                          <p:spTgt spid="3"/>
                                        </p:tgtEl>
                                        <p:attrNameLst>
                                          <p:attrName>ppt_y</p:attrName>
                                        </p:attrNameLst>
                                      </p:cBhvr>
                                      <p:tavLst>
                                        <p:tav tm="0">
                                          <p:val>
                                            <p:strVal val="#ppt_y+.1"/>
                                          </p:val>
                                        </p:tav>
                                        <p:tav tm="100000">
                                          <p:val>
                                            <p:strVal val="#ppt_y"/>
                                          </p:val>
                                        </p:tav>
                                      </p:tavLst>
                                    </p:anim>
                                  </p:childTnLst>
                                </p:cTn>
                              </p:par>
                            </p:childTnLst>
                          </p:cTn>
                        </p:par>
                        <p:par>
                          <p:cTn id="29" fill="hold" nodeType="afterGroup">
                            <p:stCondLst>
                              <p:cond delay="1500"/>
                            </p:stCondLst>
                            <p:childTnLst>
                              <p:par>
                                <p:cTn id="30" presetID="22" presetClass="entr" presetSubtype="1" fill="hold" grpId="0" nodeType="after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up)">
                                      <p:cBhvr>
                                        <p:cTn id="32" dur="500"/>
                                        <p:tgtEl>
                                          <p:spTgt spid="4"/>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up)">
                                      <p:cBhvr>
                                        <p:cTn id="35" dur="500"/>
                                        <p:tgtEl>
                                          <p:spTgt spid="7"/>
                                        </p:tgtEl>
                                      </p:cBhvr>
                                    </p:animEffect>
                                  </p:childTnLst>
                                </p:cTn>
                              </p:par>
                              <p:par>
                                <p:cTn id="36" presetID="22" presetClass="entr" presetSubtype="1"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up)">
                                      <p:cBhvr>
                                        <p:cTn id="38" dur="500"/>
                                        <p:tgtEl>
                                          <p:spTgt spid="11"/>
                                        </p:tgtEl>
                                      </p:cBhvr>
                                    </p:animEffect>
                                  </p:childTnLst>
                                </p:cTn>
                              </p:par>
                            </p:childTnLst>
                          </p:cTn>
                        </p:par>
                        <p:par>
                          <p:cTn id="39" fill="hold" nodeType="afterGroup">
                            <p:stCondLst>
                              <p:cond delay="2000"/>
                            </p:stCondLst>
                            <p:childTnLst>
                              <p:par>
                                <p:cTn id="40" presetID="2" presetClass="entr" presetSubtype="1" decel="100000" fill="hold" grpId="0" nodeType="afterEffect">
                                  <p:stCondLst>
                                    <p:cond delay="0"/>
                                  </p:stCondLst>
                                  <p:childTnLst>
                                    <p:set>
                                      <p:cBhvr>
                                        <p:cTn id="41" dur="1" fill="hold">
                                          <p:stCondLst>
                                            <p:cond delay="0"/>
                                          </p:stCondLst>
                                        </p:cTn>
                                        <p:tgtEl>
                                          <p:spTgt spid="12"/>
                                        </p:tgtEl>
                                        <p:attrNameLst>
                                          <p:attrName>style.visibility</p:attrName>
                                        </p:attrNameLst>
                                      </p:cBhvr>
                                      <p:to>
                                        <p:strVal val="visible"/>
                                      </p:to>
                                    </p:set>
                                    <p:anim calcmode="lin" valueType="num">
                                      <p:cBhvr additive="base">
                                        <p:cTn id="42" dur="500" fill="hold"/>
                                        <p:tgtEl>
                                          <p:spTgt spid="12"/>
                                        </p:tgtEl>
                                        <p:attrNameLst>
                                          <p:attrName>ppt_x</p:attrName>
                                        </p:attrNameLst>
                                      </p:cBhvr>
                                      <p:tavLst>
                                        <p:tav tm="0">
                                          <p:val>
                                            <p:strVal val="#ppt_x"/>
                                          </p:val>
                                        </p:tav>
                                        <p:tav tm="100000">
                                          <p:val>
                                            <p:strVal val="#ppt_x"/>
                                          </p:val>
                                        </p:tav>
                                      </p:tavLst>
                                    </p:anim>
                                    <p:anim calcmode="lin" valueType="num">
                                      <p:cBhvr additive="base">
                                        <p:cTn id="43"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44" fill="hold" nodeType="clickPar">
                      <p:stCondLst>
                        <p:cond delay="indefinite"/>
                      </p:stCondLst>
                      <p:childTnLst>
                        <p:par>
                          <p:cTn id="45" fill="hold" nodeType="withGroup">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wipe(left)">
                                      <p:cBhvr>
                                        <p:cTn id="48" dur="500"/>
                                        <p:tgtEl>
                                          <p:spTgt spid="13"/>
                                        </p:tgtEl>
                                      </p:cBhvr>
                                    </p:animEffect>
                                  </p:childTnLst>
                                </p:cTn>
                              </p:par>
                            </p:childTnLst>
                          </p:cTn>
                        </p:par>
                        <p:par>
                          <p:cTn id="49" fill="hold" nodeType="afterGroup">
                            <p:stCondLst>
                              <p:cond delay="500"/>
                            </p:stCondLst>
                            <p:childTnLst>
                              <p:par>
                                <p:cTn id="50" presetID="2" presetClass="entr" presetSubtype="4" decel="100000"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500" fill="hold"/>
                                        <p:tgtEl>
                                          <p:spTgt spid="14"/>
                                        </p:tgtEl>
                                        <p:attrNameLst>
                                          <p:attrName>ppt_x</p:attrName>
                                        </p:attrNameLst>
                                      </p:cBhvr>
                                      <p:tavLst>
                                        <p:tav tm="0">
                                          <p:val>
                                            <p:strVal val="#ppt_x"/>
                                          </p:val>
                                        </p:tav>
                                        <p:tav tm="100000">
                                          <p:val>
                                            <p:strVal val="#ppt_x"/>
                                          </p:val>
                                        </p:tav>
                                      </p:tavLst>
                                    </p:anim>
                                    <p:anim calcmode="lin" valueType="num">
                                      <p:cBhvr additive="base">
                                        <p:cTn id="53" dur="500" fill="hold"/>
                                        <p:tgtEl>
                                          <p:spTgt spid="14"/>
                                        </p:tgtEl>
                                        <p:attrNameLst>
                                          <p:attrName>ppt_y</p:attrName>
                                        </p:attrNameLst>
                                      </p:cBhvr>
                                      <p:tavLst>
                                        <p:tav tm="0">
                                          <p:val>
                                            <p:strVal val="1+#ppt_h/2"/>
                                          </p:val>
                                        </p:tav>
                                        <p:tav tm="100000">
                                          <p:val>
                                            <p:strVal val="#ppt_y"/>
                                          </p:val>
                                        </p:tav>
                                      </p:tavLst>
                                    </p:anim>
                                  </p:childTnLst>
                                </p:cTn>
                              </p:par>
                            </p:childTnLst>
                          </p:cTn>
                        </p:par>
                        <p:par>
                          <p:cTn id="54" fill="hold" nodeType="afterGroup">
                            <p:stCondLst>
                              <p:cond delay="1000"/>
                            </p:stCondLst>
                            <p:childTnLst>
                              <p:par>
                                <p:cTn id="55" presetID="2" presetClass="entr" presetSubtype="4" decel="100000"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 calcmode="lin" valueType="num">
                                      <p:cBhvr additive="base">
                                        <p:cTn id="57" dur="500" fill="hold"/>
                                        <p:tgtEl>
                                          <p:spTgt spid="15"/>
                                        </p:tgtEl>
                                        <p:attrNameLst>
                                          <p:attrName>ppt_x</p:attrName>
                                        </p:attrNameLst>
                                      </p:cBhvr>
                                      <p:tavLst>
                                        <p:tav tm="0">
                                          <p:val>
                                            <p:strVal val="#ppt_x"/>
                                          </p:val>
                                        </p:tav>
                                        <p:tav tm="100000">
                                          <p:val>
                                            <p:strVal val="#ppt_x"/>
                                          </p:val>
                                        </p:tav>
                                      </p:tavLst>
                                    </p:anim>
                                    <p:anim calcmode="lin" valueType="num">
                                      <p:cBhvr additive="base">
                                        <p:cTn id="5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1" grpId="0" animBg="1"/>
      <p:bldP spid="12" grpId="0" animBg="1"/>
      <p:bldP spid="13" grpId="0"/>
      <p:bldP spid="14" grpId="0"/>
      <p:bldP spid="15" grpId="0" animBg="1"/>
      <p:bldP spid="16"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椭圆 125"/>
          <p:cNvSpPr/>
          <p:nvPr/>
        </p:nvSpPr>
        <p:spPr>
          <a:xfrm>
            <a:off x="1740965" y="4010886"/>
            <a:ext cx="215900" cy="215900"/>
          </a:xfrm>
          <a:prstGeom prst="ellipse">
            <a:avLst/>
          </a:prstGeom>
          <a:solidFill>
            <a:schemeClr val="bg1"/>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sp>
        <p:nvSpPr>
          <p:cNvPr id="132" name="TextBox 34"/>
          <p:cNvSpPr txBox="1"/>
          <p:nvPr/>
        </p:nvSpPr>
        <p:spPr>
          <a:xfrm>
            <a:off x="1139301" y="4251211"/>
            <a:ext cx="1419225" cy="553998"/>
          </a:xfrm>
          <a:prstGeom prst="rect">
            <a:avLst/>
          </a:prstGeom>
          <a:noFill/>
        </p:spPr>
        <p:txBody>
          <a:bodyPr>
            <a:spAutoFit/>
          </a:bodyPr>
          <a:lstStyle/>
          <a:p>
            <a:pPr>
              <a:defRPr/>
            </a:pPr>
            <a:r>
              <a:rPr lang="zh-CN" altLang="en-US" sz="1000" dirty="0">
                <a:solidFill>
                  <a:schemeClr val="bg1"/>
                </a:solidFill>
                <a:latin typeface="微软雅黑" pitchFamily="34" charset="-122"/>
                <a:ea typeface="微软雅黑" pitchFamily="34" charset="-122"/>
              </a:rPr>
              <a:t>点击输入本栏的具体文字，请根据您的具体内容酌情修改。</a:t>
            </a:r>
            <a:endParaRPr lang="zh-CN" altLang="en-US" sz="1000" dirty="0">
              <a:solidFill>
                <a:schemeClr val="bg1"/>
              </a:solidFill>
            </a:endParaRPr>
          </a:p>
        </p:txBody>
      </p:sp>
      <p:grpSp>
        <p:nvGrpSpPr>
          <p:cNvPr id="139" name="组合 138"/>
          <p:cNvGrpSpPr/>
          <p:nvPr/>
        </p:nvGrpSpPr>
        <p:grpSpPr>
          <a:xfrm>
            <a:off x="1357292" y="2766933"/>
            <a:ext cx="1001120" cy="1147762"/>
            <a:chOff x="1798024" y="2281555"/>
            <a:chExt cx="1334826" cy="1530349"/>
          </a:xfrm>
        </p:grpSpPr>
        <p:sp>
          <p:nvSpPr>
            <p:cNvPr id="109" name="等腰三角形 2"/>
            <p:cNvSpPr/>
            <p:nvPr/>
          </p:nvSpPr>
          <p:spPr bwMode="auto">
            <a:xfrm rot="10825742">
              <a:off x="1798024" y="2281555"/>
              <a:ext cx="1322917" cy="153034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bg1">
                <a:alpha val="45000"/>
              </a:schemeClr>
            </a:solidFill>
            <a:ln w="63500">
              <a:noFill/>
            </a:ln>
            <a:effectLst/>
          </p:spPr>
          <p:txBody>
            <a:bodyPr wrap="none" lIns="68580" tIns="34290" rIns="68580" bIns="34290" anchor="ctr"/>
            <a:lstStyle/>
            <a:p>
              <a:pPr algn="ctr">
                <a:defRPr/>
              </a:pPr>
              <a:endParaRPr lang="zh-CN" altLang="en-US" sz="1100" kern="0" dirty="0">
                <a:solidFill>
                  <a:srgbClr val="FFFFFF"/>
                </a:solidFill>
                <a:latin typeface="微软雅黑" pitchFamily="34" charset="-122"/>
                <a:ea typeface="微软雅黑" pitchFamily="34" charset="-122"/>
              </a:endParaRPr>
            </a:p>
          </p:txBody>
        </p:sp>
        <p:sp>
          <p:nvSpPr>
            <p:cNvPr id="138" name="文本框 137"/>
            <p:cNvSpPr txBox="1"/>
            <p:nvPr/>
          </p:nvSpPr>
          <p:spPr>
            <a:xfrm>
              <a:off x="1971849" y="2651047"/>
              <a:ext cx="1161001" cy="615553"/>
            </a:xfrm>
            <a:prstGeom prst="rect">
              <a:avLst/>
            </a:prstGeom>
            <a:noFill/>
          </p:spPr>
          <p:txBody>
            <a:bodyPr wrap="none" rtlCol="0">
              <a:spAutoFit/>
            </a:bodyPr>
            <a:lstStyle/>
            <a:p>
              <a:r>
                <a:rPr lang="en-US" altLang="zh-CN" sz="2400" b="1" dirty="0">
                  <a:solidFill>
                    <a:schemeClr val="bg1"/>
                  </a:solidFill>
                </a:rPr>
                <a:t>2012</a:t>
              </a:r>
              <a:endParaRPr lang="zh-CN" altLang="en-US" sz="2400" b="1" dirty="0">
                <a:solidFill>
                  <a:schemeClr val="bg1"/>
                </a:solidFill>
              </a:endParaRPr>
            </a:p>
          </p:txBody>
        </p:sp>
      </p:grpSp>
      <p:sp>
        <p:nvSpPr>
          <p:cNvPr id="140" name="椭圆 139"/>
          <p:cNvSpPr/>
          <p:nvPr/>
        </p:nvSpPr>
        <p:spPr>
          <a:xfrm>
            <a:off x="3184858" y="3580096"/>
            <a:ext cx="215900" cy="215900"/>
          </a:xfrm>
          <a:prstGeom prst="ellipse">
            <a:avLst/>
          </a:prstGeom>
          <a:solidFill>
            <a:schemeClr val="bg1"/>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sp>
        <p:nvSpPr>
          <p:cNvPr id="141" name="TextBox 34"/>
          <p:cNvSpPr txBox="1"/>
          <p:nvPr/>
        </p:nvSpPr>
        <p:spPr>
          <a:xfrm>
            <a:off x="2583194" y="3820420"/>
            <a:ext cx="1419225" cy="553998"/>
          </a:xfrm>
          <a:prstGeom prst="rect">
            <a:avLst/>
          </a:prstGeom>
          <a:noFill/>
        </p:spPr>
        <p:txBody>
          <a:bodyPr>
            <a:spAutoFit/>
          </a:bodyPr>
          <a:lstStyle/>
          <a:p>
            <a:pPr>
              <a:defRPr/>
            </a:pPr>
            <a:r>
              <a:rPr lang="zh-CN" altLang="en-US" sz="1000" dirty="0">
                <a:solidFill>
                  <a:schemeClr val="bg1"/>
                </a:solidFill>
                <a:latin typeface="微软雅黑" pitchFamily="34" charset="-122"/>
                <a:ea typeface="微软雅黑" pitchFamily="34" charset="-122"/>
              </a:rPr>
              <a:t>点击输入本栏的具体文字，请根据您的具体内容酌情修改。</a:t>
            </a:r>
            <a:endParaRPr lang="zh-CN" altLang="en-US" sz="1000" dirty="0">
              <a:solidFill>
                <a:schemeClr val="bg1"/>
              </a:solidFill>
            </a:endParaRPr>
          </a:p>
        </p:txBody>
      </p:sp>
      <p:grpSp>
        <p:nvGrpSpPr>
          <p:cNvPr id="142" name="组合 141"/>
          <p:cNvGrpSpPr/>
          <p:nvPr/>
        </p:nvGrpSpPr>
        <p:grpSpPr>
          <a:xfrm>
            <a:off x="2801184" y="2336142"/>
            <a:ext cx="1001120" cy="1147762"/>
            <a:chOff x="1798024" y="2281555"/>
            <a:chExt cx="1334826" cy="1530349"/>
          </a:xfrm>
        </p:grpSpPr>
        <p:sp>
          <p:nvSpPr>
            <p:cNvPr id="143" name="等腰三角形 2"/>
            <p:cNvSpPr/>
            <p:nvPr/>
          </p:nvSpPr>
          <p:spPr bwMode="auto">
            <a:xfrm rot="10825742">
              <a:off x="1798024" y="2281555"/>
              <a:ext cx="1322917" cy="153034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bg1">
                <a:alpha val="45000"/>
              </a:schemeClr>
            </a:solidFill>
            <a:ln w="63500">
              <a:noFill/>
            </a:ln>
            <a:effectLst/>
          </p:spPr>
          <p:txBody>
            <a:bodyPr wrap="none" lIns="68580" tIns="34290" rIns="68580" bIns="34290" anchor="ctr"/>
            <a:lstStyle/>
            <a:p>
              <a:pPr algn="ctr">
                <a:defRPr/>
              </a:pPr>
              <a:endParaRPr lang="zh-CN" altLang="en-US" sz="1100" kern="0" dirty="0">
                <a:solidFill>
                  <a:srgbClr val="FFFFFF"/>
                </a:solidFill>
                <a:latin typeface="微软雅黑" pitchFamily="34" charset="-122"/>
                <a:ea typeface="微软雅黑" pitchFamily="34" charset="-122"/>
              </a:endParaRPr>
            </a:p>
          </p:txBody>
        </p:sp>
        <p:sp>
          <p:nvSpPr>
            <p:cNvPr id="144" name="文本框 143"/>
            <p:cNvSpPr txBox="1"/>
            <p:nvPr/>
          </p:nvSpPr>
          <p:spPr>
            <a:xfrm>
              <a:off x="1971849" y="2651047"/>
              <a:ext cx="1161001" cy="615553"/>
            </a:xfrm>
            <a:prstGeom prst="rect">
              <a:avLst/>
            </a:prstGeom>
            <a:noFill/>
          </p:spPr>
          <p:txBody>
            <a:bodyPr wrap="none" rtlCol="0">
              <a:spAutoFit/>
            </a:bodyPr>
            <a:lstStyle/>
            <a:p>
              <a:r>
                <a:rPr lang="en-US" altLang="zh-CN" sz="2400" b="1" dirty="0">
                  <a:solidFill>
                    <a:schemeClr val="bg1"/>
                  </a:solidFill>
                </a:rPr>
                <a:t>2013</a:t>
              </a:r>
              <a:endParaRPr lang="zh-CN" altLang="en-US" sz="2400" b="1" dirty="0">
                <a:solidFill>
                  <a:schemeClr val="bg1"/>
                </a:solidFill>
              </a:endParaRPr>
            </a:p>
          </p:txBody>
        </p:sp>
      </p:grpSp>
      <p:sp>
        <p:nvSpPr>
          <p:cNvPr id="145" name="椭圆 144"/>
          <p:cNvSpPr/>
          <p:nvPr/>
        </p:nvSpPr>
        <p:spPr>
          <a:xfrm>
            <a:off x="4604083" y="3178394"/>
            <a:ext cx="215900" cy="215900"/>
          </a:xfrm>
          <a:prstGeom prst="ellipse">
            <a:avLst/>
          </a:prstGeom>
          <a:solidFill>
            <a:schemeClr val="bg1"/>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sp>
        <p:nvSpPr>
          <p:cNvPr id="146" name="TextBox 34"/>
          <p:cNvSpPr txBox="1"/>
          <p:nvPr/>
        </p:nvSpPr>
        <p:spPr>
          <a:xfrm>
            <a:off x="4002419" y="3418719"/>
            <a:ext cx="1419225" cy="553998"/>
          </a:xfrm>
          <a:prstGeom prst="rect">
            <a:avLst/>
          </a:prstGeom>
          <a:noFill/>
        </p:spPr>
        <p:txBody>
          <a:bodyPr>
            <a:spAutoFit/>
          </a:bodyPr>
          <a:lstStyle/>
          <a:p>
            <a:pPr>
              <a:defRPr/>
            </a:pPr>
            <a:r>
              <a:rPr lang="zh-CN" altLang="en-US" sz="1000" dirty="0">
                <a:solidFill>
                  <a:schemeClr val="bg1"/>
                </a:solidFill>
                <a:latin typeface="微软雅黑" pitchFamily="34" charset="-122"/>
                <a:ea typeface="微软雅黑" pitchFamily="34" charset="-122"/>
              </a:rPr>
              <a:t>点击输入本栏的具体文字，请根据您的具体内容酌情修改。</a:t>
            </a:r>
            <a:endParaRPr lang="zh-CN" altLang="en-US" sz="1000" dirty="0">
              <a:solidFill>
                <a:schemeClr val="bg1"/>
              </a:solidFill>
            </a:endParaRPr>
          </a:p>
        </p:txBody>
      </p:sp>
      <p:grpSp>
        <p:nvGrpSpPr>
          <p:cNvPr id="147" name="组合 146"/>
          <p:cNvGrpSpPr/>
          <p:nvPr/>
        </p:nvGrpSpPr>
        <p:grpSpPr>
          <a:xfrm>
            <a:off x="4220409" y="1934441"/>
            <a:ext cx="1001120" cy="1147762"/>
            <a:chOff x="1798024" y="2281555"/>
            <a:chExt cx="1334826" cy="1530349"/>
          </a:xfrm>
        </p:grpSpPr>
        <p:sp>
          <p:nvSpPr>
            <p:cNvPr id="148" name="等腰三角形 2"/>
            <p:cNvSpPr/>
            <p:nvPr/>
          </p:nvSpPr>
          <p:spPr bwMode="auto">
            <a:xfrm rot="10825742">
              <a:off x="1798024" y="2281555"/>
              <a:ext cx="1322917" cy="153034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bg1">
                <a:alpha val="45000"/>
              </a:schemeClr>
            </a:solidFill>
            <a:ln w="63500">
              <a:noFill/>
            </a:ln>
            <a:effectLst/>
          </p:spPr>
          <p:txBody>
            <a:bodyPr wrap="none" lIns="68580" tIns="34290" rIns="68580" bIns="34290" anchor="ctr"/>
            <a:lstStyle/>
            <a:p>
              <a:pPr algn="ctr">
                <a:defRPr/>
              </a:pPr>
              <a:endParaRPr lang="zh-CN" altLang="en-US" sz="1100" kern="0" dirty="0">
                <a:solidFill>
                  <a:srgbClr val="FFFFFF"/>
                </a:solidFill>
                <a:latin typeface="微软雅黑" pitchFamily="34" charset="-122"/>
                <a:ea typeface="微软雅黑" pitchFamily="34" charset="-122"/>
              </a:endParaRPr>
            </a:p>
          </p:txBody>
        </p:sp>
        <p:sp>
          <p:nvSpPr>
            <p:cNvPr id="149" name="文本框 148"/>
            <p:cNvSpPr txBox="1"/>
            <p:nvPr/>
          </p:nvSpPr>
          <p:spPr>
            <a:xfrm>
              <a:off x="1971849" y="2651047"/>
              <a:ext cx="1161001" cy="615553"/>
            </a:xfrm>
            <a:prstGeom prst="rect">
              <a:avLst/>
            </a:prstGeom>
            <a:noFill/>
          </p:spPr>
          <p:txBody>
            <a:bodyPr wrap="none" rtlCol="0">
              <a:spAutoFit/>
            </a:bodyPr>
            <a:lstStyle/>
            <a:p>
              <a:r>
                <a:rPr lang="en-US" altLang="zh-CN" sz="2400" b="1" dirty="0">
                  <a:solidFill>
                    <a:schemeClr val="bg1"/>
                  </a:solidFill>
                </a:rPr>
                <a:t>2014</a:t>
              </a:r>
              <a:endParaRPr lang="zh-CN" altLang="en-US" sz="2400" b="1" dirty="0">
                <a:solidFill>
                  <a:schemeClr val="bg1"/>
                </a:solidFill>
              </a:endParaRPr>
            </a:p>
          </p:txBody>
        </p:sp>
      </p:grpSp>
      <p:sp>
        <p:nvSpPr>
          <p:cNvPr id="150" name="椭圆 149"/>
          <p:cNvSpPr/>
          <p:nvPr/>
        </p:nvSpPr>
        <p:spPr>
          <a:xfrm>
            <a:off x="6019024" y="2768728"/>
            <a:ext cx="215900" cy="215900"/>
          </a:xfrm>
          <a:prstGeom prst="ellipse">
            <a:avLst/>
          </a:prstGeom>
          <a:solidFill>
            <a:schemeClr val="bg1"/>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sp>
        <p:nvSpPr>
          <p:cNvPr id="151" name="TextBox 34"/>
          <p:cNvSpPr txBox="1"/>
          <p:nvPr/>
        </p:nvSpPr>
        <p:spPr>
          <a:xfrm>
            <a:off x="5417360" y="3009052"/>
            <a:ext cx="1419225" cy="553998"/>
          </a:xfrm>
          <a:prstGeom prst="rect">
            <a:avLst/>
          </a:prstGeom>
          <a:noFill/>
        </p:spPr>
        <p:txBody>
          <a:bodyPr>
            <a:spAutoFit/>
          </a:bodyPr>
          <a:lstStyle/>
          <a:p>
            <a:pPr>
              <a:defRPr/>
            </a:pPr>
            <a:r>
              <a:rPr lang="zh-CN" altLang="en-US" sz="1000" dirty="0">
                <a:solidFill>
                  <a:schemeClr val="bg1"/>
                </a:solidFill>
                <a:latin typeface="微软雅黑" pitchFamily="34" charset="-122"/>
                <a:ea typeface="微软雅黑" pitchFamily="34" charset="-122"/>
              </a:rPr>
              <a:t>点击输入本栏的具体文字，请根据您的具体内容酌情修改。</a:t>
            </a:r>
            <a:endParaRPr lang="zh-CN" altLang="en-US" sz="1000" dirty="0">
              <a:solidFill>
                <a:schemeClr val="bg1"/>
              </a:solidFill>
            </a:endParaRPr>
          </a:p>
        </p:txBody>
      </p:sp>
      <p:grpSp>
        <p:nvGrpSpPr>
          <p:cNvPr id="152" name="组合 151"/>
          <p:cNvGrpSpPr/>
          <p:nvPr/>
        </p:nvGrpSpPr>
        <p:grpSpPr>
          <a:xfrm>
            <a:off x="5635350" y="1524774"/>
            <a:ext cx="1001120" cy="1147762"/>
            <a:chOff x="1798024" y="2281555"/>
            <a:chExt cx="1334826" cy="1530349"/>
          </a:xfrm>
        </p:grpSpPr>
        <p:sp>
          <p:nvSpPr>
            <p:cNvPr id="153" name="等腰三角形 2"/>
            <p:cNvSpPr/>
            <p:nvPr/>
          </p:nvSpPr>
          <p:spPr bwMode="auto">
            <a:xfrm rot="10825742">
              <a:off x="1798024" y="2281555"/>
              <a:ext cx="1322917" cy="153034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bg1">
                <a:alpha val="45000"/>
              </a:schemeClr>
            </a:solidFill>
            <a:ln w="63500">
              <a:noFill/>
            </a:ln>
            <a:effectLst/>
          </p:spPr>
          <p:txBody>
            <a:bodyPr wrap="none" lIns="68580" tIns="34290" rIns="68580" bIns="34290" anchor="ctr"/>
            <a:lstStyle/>
            <a:p>
              <a:pPr algn="ctr">
                <a:defRPr/>
              </a:pPr>
              <a:endParaRPr lang="zh-CN" altLang="en-US" sz="1100" kern="0" dirty="0">
                <a:solidFill>
                  <a:srgbClr val="FFFFFF"/>
                </a:solidFill>
                <a:latin typeface="微软雅黑" pitchFamily="34" charset="-122"/>
                <a:ea typeface="微软雅黑" pitchFamily="34" charset="-122"/>
              </a:endParaRPr>
            </a:p>
          </p:txBody>
        </p:sp>
        <p:sp>
          <p:nvSpPr>
            <p:cNvPr id="154" name="文本框 153"/>
            <p:cNvSpPr txBox="1"/>
            <p:nvPr/>
          </p:nvSpPr>
          <p:spPr>
            <a:xfrm>
              <a:off x="1971849" y="2651047"/>
              <a:ext cx="1161001" cy="615553"/>
            </a:xfrm>
            <a:prstGeom prst="rect">
              <a:avLst/>
            </a:prstGeom>
            <a:noFill/>
          </p:spPr>
          <p:txBody>
            <a:bodyPr wrap="none" rtlCol="0">
              <a:spAutoFit/>
            </a:bodyPr>
            <a:lstStyle/>
            <a:p>
              <a:r>
                <a:rPr lang="en-US" altLang="zh-CN" sz="2400" b="1" dirty="0">
                  <a:solidFill>
                    <a:schemeClr val="bg1"/>
                  </a:solidFill>
                </a:rPr>
                <a:t>2015</a:t>
              </a:r>
              <a:endParaRPr lang="zh-CN" altLang="en-US" sz="2400" b="1" dirty="0">
                <a:solidFill>
                  <a:schemeClr val="bg1"/>
                </a:solidFill>
              </a:endParaRPr>
            </a:p>
          </p:txBody>
        </p:sp>
      </p:grpSp>
      <p:sp>
        <p:nvSpPr>
          <p:cNvPr id="155" name="椭圆 154"/>
          <p:cNvSpPr/>
          <p:nvPr/>
        </p:nvSpPr>
        <p:spPr>
          <a:xfrm>
            <a:off x="7368139" y="2319593"/>
            <a:ext cx="215900" cy="215900"/>
          </a:xfrm>
          <a:prstGeom prst="ellipse">
            <a:avLst/>
          </a:prstGeom>
          <a:solidFill>
            <a:schemeClr val="bg1"/>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sp>
        <p:nvSpPr>
          <p:cNvPr id="156" name="TextBox 34"/>
          <p:cNvSpPr txBox="1"/>
          <p:nvPr/>
        </p:nvSpPr>
        <p:spPr>
          <a:xfrm>
            <a:off x="6766475" y="2559918"/>
            <a:ext cx="1419225" cy="553998"/>
          </a:xfrm>
          <a:prstGeom prst="rect">
            <a:avLst/>
          </a:prstGeom>
          <a:noFill/>
        </p:spPr>
        <p:txBody>
          <a:bodyPr>
            <a:spAutoFit/>
          </a:bodyPr>
          <a:lstStyle/>
          <a:p>
            <a:pPr>
              <a:defRPr/>
            </a:pPr>
            <a:r>
              <a:rPr lang="zh-CN" altLang="en-US" sz="1000" dirty="0">
                <a:solidFill>
                  <a:schemeClr val="bg1"/>
                </a:solidFill>
                <a:latin typeface="微软雅黑" pitchFamily="34" charset="-122"/>
                <a:ea typeface="微软雅黑" pitchFamily="34" charset="-122"/>
              </a:rPr>
              <a:t>点击输入本栏的具体文字，请根据您的具体内容酌情修改。</a:t>
            </a:r>
            <a:endParaRPr lang="zh-CN" altLang="en-US" sz="1000" dirty="0">
              <a:solidFill>
                <a:schemeClr val="bg1"/>
              </a:solidFill>
            </a:endParaRPr>
          </a:p>
        </p:txBody>
      </p:sp>
      <p:grpSp>
        <p:nvGrpSpPr>
          <p:cNvPr id="157" name="组合 156"/>
          <p:cNvGrpSpPr/>
          <p:nvPr/>
        </p:nvGrpSpPr>
        <p:grpSpPr>
          <a:xfrm>
            <a:off x="6984465" y="1075640"/>
            <a:ext cx="1001120" cy="1147762"/>
            <a:chOff x="1798024" y="2281555"/>
            <a:chExt cx="1334826" cy="1530349"/>
          </a:xfrm>
        </p:grpSpPr>
        <p:sp>
          <p:nvSpPr>
            <p:cNvPr id="158" name="等腰三角形 2"/>
            <p:cNvSpPr/>
            <p:nvPr/>
          </p:nvSpPr>
          <p:spPr bwMode="auto">
            <a:xfrm rot="10825742">
              <a:off x="1798024" y="2281555"/>
              <a:ext cx="1322917" cy="153034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bg1">
                <a:alpha val="45000"/>
              </a:schemeClr>
            </a:solidFill>
            <a:ln w="63500">
              <a:noFill/>
            </a:ln>
            <a:effectLst/>
          </p:spPr>
          <p:txBody>
            <a:bodyPr wrap="none" lIns="68580" tIns="34290" rIns="68580" bIns="34290" anchor="ctr"/>
            <a:lstStyle/>
            <a:p>
              <a:pPr algn="ctr">
                <a:defRPr/>
              </a:pPr>
              <a:endParaRPr lang="zh-CN" altLang="en-US" sz="1100" kern="0" dirty="0">
                <a:solidFill>
                  <a:srgbClr val="FFFFFF"/>
                </a:solidFill>
                <a:latin typeface="微软雅黑" pitchFamily="34" charset="-122"/>
                <a:ea typeface="微软雅黑" pitchFamily="34" charset="-122"/>
              </a:endParaRPr>
            </a:p>
          </p:txBody>
        </p:sp>
        <p:sp>
          <p:nvSpPr>
            <p:cNvPr id="159" name="文本框 158"/>
            <p:cNvSpPr txBox="1"/>
            <p:nvPr/>
          </p:nvSpPr>
          <p:spPr>
            <a:xfrm>
              <a:off x="1971849" y="2651047"/>
              <a:ext cx="1161001" cy="615553"/>
            </a:xfrm>
            <a:prstGeom prst="rect">
              <a:avLst/>
            </a:prstGeom>
            <a:noFill/>
          </p:spPr>
          <p:txBody>
            <a:bodyPr wrap="none" rtlCol="0">
              <a:spAutoFit/>
            </a:bodyPr>
            <a:lstStyle/>
            <a:p>
              <a:r>
                <a:rPr lang="en-US" altLang="zh-CN" sz="2400" b="1" dirty="0">
                  <a:solidFill>
                    <a:schemeClr val="bg1"/>
                  </a:solidFill>
                </a:rPr>
                <a:t>2016</a:t>
              </a:r>
              <a:endParaRPr lang="zh-CN" altLang="en-US" sz="2400" b="1" dirty="0">
                <a:solidFill>
                  <a:schemeClr val="bg1"/>
                </a:solidFill>
              </a:endParaRPr>
            </a:p>
          </p:txBody>
        </p:sp>
      </p:grpSp>
      <p:sp>
        <p:nvSpPr>
          <p:cNvPr id="133" name="文本框 7"/>
          <p:cNvSpPr txBox="1">
            <a:spLocks noChangeArrowheads="1"/>
          </p:cNvSpPr>
          <p:nvPr/>
        </p:nvSpPr>
        <p:spPr bwMode="auto">
          <a:xfrm>
            <a:off x="2667575" y="362608"/>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34" name="Content Placeholder 2"/>
          <p:cNvSpPr txBox="1">
            <a:spLocks/>
          </p:cNvSpPr>
          <p:nvPr/>
        </p:nvSpPr>
        <p:spPr bwMode="auto">
          <a:xfrm>
            <a:off x="843537" y="837271"/>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extLst>
      <p:ext uri="{BB962C8B-B14F-4D97-AF65-F5344CB8AC3E}">
        <p14:creationId xmlns:p14="http://schemas.microsoft.com/office/powerpoint/2010/main" val="377661766"/>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33"/>
                                        </p:tgtEl>
                                        <p:attrNameLst>
                                          <p:attrName>style.visibility</p:attrName>
                                        </p:attrNameLst>
                                      </p:cBhvr>
                                      <p:to>
                                        <p:strVal val="visible"/>
                                      </p:to>
                                    </p:set>
                                    <p:anim calcmode="lin" valueType="num">
                                      <p:cBhvr additive="base">
                                        <p:cTn id="7" dur="500"/>
                                        <p:tgtEl>
                                          <p:spTgt spid="133"/>
                                        </p:tgtEl>
                                        <p:attrNameLst>
                                          <p:attrName>ppt_y</p:attrName>
                                        </p:attrNameLst>
                                      </p:cBhvr>
                                      <p:tavLst>
                                        <p:tav tm="0">
                                          <p:val>
                                            <p:strVal val="#ppt_y-#ppt_h*1.125000"/>
                                          </p:val>
                                        </p:tav>
                                        <p:tav tm="100000">
                                          <p:val>
                                            <p:strVal val="#ppt_y"/>
                                          </p:val>
                                        </p:tav>
                                      </p:tavLst>
                                    </p:anim>
                                    <p:animEffect transition="in" filter="wipe(down)">
                                      <p:cBhvr>
                                        <p:cTn id="8" dur="500"/>
                                        <p:tgtEl>
                                          <p:spTgt spid="133"/>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134"/>
                                        </p:tgtEl>
                                        <p:attrNameLst>
                                          <p:attrName>style.visibility</p:attrName>
                                        </p:attrNameLst>
                                      </p:cBhvr>
                                      <p:to>
                                        <p:strVal val="visible"/>
                                      </p:to>
                                    </p:set>
                                    <p:anim calcmode="lin" valueType="num">
                                      <p:cBhvr additive="base">
                                        <p:cTn id="11" dur="500"/>
                                        <p:tgtEl>
                                          <p:spTgt spid="134"/>
                                        </p:tgtEl>
                                        <p:attrNameLst>
                                          <p:attrName>ppt_y</p:attrName>
                                        </p:attrNameLst>
                                      </p:cBhvr>
                                      <p:tavLst>
                                        <p:tav tm="0">
                                          <p:val>
                                            <p:strVal val="#ppt_y-#ppt_h*1.125000"/>
                                          </p:val>
                                        </p:tav>
                                        <p:tav tm="100000">
                                          <p:val>
                                            <p:strVal val="#ppt_y"/>
                                          </p:val>
                                        </p:tav>
                                      </p:tavLst>
                                    </p:anim>
                                    <p:animEffect transition="in" filter="wipe(down)">
                                      <p:cBhvr>
                                        <p:cTn id="12" dur="500"/>
                                        <p:tgtEl>
                                          <p:spTgt spid="134"/>
                                        </p:tgtEl>
                                      </p:cBhvr>
                                    </p:animEffect>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nodeType="clickEffect">
                                  <p:stCondLst>
                                    <p:cond delay="0"/>
                                  </p:stCondLst>
                                  <p:childTnLst>
                                    <p:set>
                                      <p:cBhvr>
                                        <p:cTn id="16" dur="1" fill="hold">
                                          <p:stCondLst>
                                            <p:cond delay="0"/>
                                          </p:stCondLst>
                                        </p:cTn>
                                        <p:tgtEl>
                                          <p:spTgt spid="139"/>
                                        </p:tgtEl>
                                        <p:attrNameLst>
                                          <p:attrName>style.visibility</p:attrName>
                                        </p:attrNameLst>
                                      </p:cBhvr>
                                      <p:to>
                                        <p:strVal val="visible"/>
                                      </p:to>
                                    </p:set>
                                    <p:animEffect transition="in" filter="fade">
                                      <p:cBhvr>
                                        <p:cTn id="17" dur="1000"/>
                                        <p:tgtEl>
                                          <p:spTgt spid="139"/>
                                        </p:tgtEl>
                                      </p:cBhvr>
                                    </p:animEffect>
                                    <p:anim calcmode="lin" valueType="num">
                                      <p:cBhvr>
                                        <p:cTn id="18" dur="1000" fill="hold"/>
                                        <p:tgtEl>
                                          <p:spTgt spid="139"/>
                                        </p:tgtEl>
                                        <p:attrNameLst>
                                          <p:attrName>ppt_x</p:attrName>
                                        </p:attrNameLst>
                                      </p:cBhvr>
                                      <p:tavLst>
                                        <p:tav tm="0">
                                          <p:val>
                                            <p:strVal val="#ppt_x"/>
                                          </p:val>
                                        </p:tav>
                                        <p:tav tm="100000">
                                          <p:val>
                                            <p:strVal val="#ppt_x"/>
                                          </p:val>
                                        </p:tav>
                                      </p:tavLst>
                                    </p:anim>
                                    <p:anim calcmode="lin" valueType="num">
                                      <p:cBhvr>
                                        <p:cTn id="19" dur="1000" fill="hold"/>
                                        <p:tgtEl>
                                          <p:spTgt spid="139"/>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26"/>
                                        </p:tgtEl>
                                        <p:attrNameLst>
                                          <p:attrName>style.visibility</p:attrName>
                                        </p:attrNameLst>
                                      </p:cBhvr>
                                      <p:to>
                                        <p:strVal val="visible"/>
                                      </p:to>
                                    </p:set>
                                    <p:animEffect transition="in" filter="fade">
                                      <p:cBhvr>
                                        <p:cTn id="23" dur="500"/>
                                        <p:tgtEl>
                                          <p:spTgt spid="126"/>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132"/>
                                        </p:tgtEl>
                                        <p:attrNameLst>
                                          <p:attrName>style.visibility</p:attrName>
                                        </p:attrNameLst>
                                      </p:cBhvr>
                                      <p:to>
                                        <p:strVal val="visible"/>
                                      </p:to>
                                    </p:set>
                                    <p:animEffect transition="in" filter="wipe(left)">
                                      <p:cBhvr>
                                        <p:cTn id="27" dur="750"/>
                                        <p:tgtEl>
                                          <p:spTgt spid="132"/>
                                        </p:tgtEl>
                                      </p:cBhvr>
                                    </p:animEffect>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nodeType="clickEffect">
                                  <p:stCondLst>
                                    <p:cond delay="0"/>
                                  </p:stCondLst>
                                  <p:childTnLst>
                                    <p:set>
                                      <p:cBhvr>
                                        <p:cTn id="31" dur="1" fill="hold">
                                          <p:stCondLst>
                                            <p:cond delay="0"/>
                                          </p:stCondLst>
                                        </p:cTn>
                                        <p:tgtEl>
                                          <p:spTgt spid="142"/>
                                        </p:tgtEl>
                                        <p:attrNameLst>
                                          <p:attrName>style.visibility</p:attrName>
                                        </p:attrNameLst>
                                      </p:cBhvr>
                                      <p:to>
                                        <p:strVal val="visible"/>
                                      </p:to>
                                    </p:set>
                                    <p:animEffect transition="in" filter="fade">
                                      <p:cBhvr>
                                        <p:cTn id="32" dur="1000"/>
                                        <p:tgtEl>
                                          <p:spTgt spid="142"/>
                                        </p:tgtEl>
                                      </p:cBhvr>
                                    </p:animEffect>
                                    <p:anim calcmode="lin" valueType="num">
                                      <p:cBhvr>
                                        <p:cTn id="33" dur="1000" fill="hold"/>
                                        <p:tgtEl>
                                          <p:spTgt spid="142"/>
                                        </p:tgtEl>
                                        <p:attrNameLst>
                                          <p:attrName>ppt_x</p:attrName>
                                        </p:attrNameLst>
                                      </p:cBhvr>
                                      <p:tavLst>
                                        <p:tav tm="0">
                                          <p:val>
                                            <p:strVal val="#ppt_x"/>
                                          </p:val>
                                        </p:tav>
                                        <p:tav tm="100000">
                                          <p:val>
                                            <p:strVal val="#ppt_x"/>
                                          </p:val>
                                        </p:tav>
                                      </p:tavLst>
                                    </p:anim>
                                    <p:anim calcmode="lin" valueType="num">
                                      <p:cBhvr>
                                        <p:cTn id="34" dur="1000" fill="hold"/>
                                        <p:tgtEl>
                                          <p:spTgt spid="142"/>
                                        </p:tgtEl>
                                        <p:attrNameLst>
                                          <p:attrName>ppt_y</p:attrName>
                                        </p:attrNameLst>
                                      </p:cBhvr>
                                      <p:tavLst>
                                        <p:tav tm="0">
                                          <p:val>
                                            <p:strVal val="#ppt_y-.1"/>
                                          </p:val>
                                        </p:tav>
                                        <p:tav tm="100000">
                                          <p:val>
                                            <p:strVal val="#ppt_y"/>
                                          </p:val>
                                        </p:tav>
                                      </p:tavLst>
                                    </p:anim>
                                  </p:childTnLst>
                                </p:cTn>
                              </p:par>
                            </p:childTnLst>
                          </p:cTn>
                        </p:par>
                        <p:par>
                          <p:cTn id="35" fill="hold">
                            <p:stCondLst>
                              <p:cond delay="1000"/>
                            </p:stCondLst>
                            <p:childTnLst>
                              <p:par>
                                <p:cTn id="36" presetID="10" presetClass="entr" presetSubtype="0" fill="hold" grpId="0" nodeType="afterEffect">
                                  <p:stCondLst>
                                    <p:cond delay="0"/>
                                  </p:stCondLst>
                                  <p:childTnLst>
                                    <p:set>
                                      <p:cBhvr>
                                        <p:cTn id="37" dur="1" fill="hold">
                                          <p:stCondLst>
                                            <p:cond delay="0"/>
                                          </p:stCondLst>
                                        </p:cTn>
                                        <p:tgtEl>
                                          <p:spTgt spid="140"/>
                                        </p:tgtEl>
                                        <p:attrNameLst>
                                          <p:attrName>style.visibility</p:attrName>
                                        </p:attrNameLst>
                                      </p:cBhvr>
                                      <p:to>
                                        <p:strVal val="visible"/>
                                      </p:to>
                                    </p:set>
                                    <p:animEffect transition="in" filter="fade">
                                      <p:cBhvr>
                                        <p:cTn id="38" dur="500"/>
                                        <p:tgtEl>
                                          <p:spTgt spid="140"/>
                                        </p:tgtEl>
                                      </p:cBhvr>
                                    </p:animEffect>
                                  </p:childTnLst>
                                </p:cTn>
                              </p:par>
                            </p:childTnLst>
                          </p:cTn>
                        </p:par>
                        <p:par>
                          <p:cTn id="39" fill="hold">
                            <p:stCondLst>
                              <p:cond delay="1500"/>
                            </p:stCondLst>
                            <p:childTnLst>
                              <p:par>
                                <p:cTn id="40" presetID="22" presetClass="entr" presetSubtype="8" fill="hold" grpId="0" nodeType="afterEffect">
                                  <p:stCondLst>
                                    <p:cond delay="0"/>
                                  </p:stCondLst>
                                  <p:childTnLst>
                                    <p:set>
                                      <p:cBhvr>
                                        <p:cTn id="41" dur="1" fill="hold">
                                          <p:stCondLst>
                                            <p:cond delay="0"/>
                                          </p:stCondLst>
                                        </p:cTn>
                                        <p:tgtEl>
                                          <p:spTgt spid="141"/>
                                        </p:tgtEl>
                                        <p:attrNameLst>
                                          <p:attrName>style.visibility</p:attrName>
                                        </p:attrNameLst>
                                      </p:cBhvr>
                                      <p:to>
                                        <p:strVal val="visible"/>
                                      </p:to>
                                    </p:set>
                                    <p:animEffect transition="in" filter="wipe(left)">
                                      <p:cBhvr>
                                        <p:cTn id="42" dur="750"/>
                                        <p:tgtEl>
                                          <p:spTgt spid="141"/>
                                        </p:tgtEl>
                                      </p:cBhvr>
                                    </p:animEffect>
                                  </p:childTnLst>
                                </p:cTn>
                              </p:par>
                            </p:childTnLst>
                          </p:cTn>
                        </p:par>
                      </p:childTnLst>
                    </p:cTn>
                  </p:par>
                  <p:par>
                    <p:cTn id="43" fill="hold">
                      <p:stCondLst>
                        <p:cond delay="indefinite"/>
                      </p:stCondLst>
                      <p:childTnLst>
                        <p:par>
                          <p:cTn id="44" fill="hold">
                            <p:stCondLst>
                              <p:cond delay="0"/>
                            </p:stCondLst>
                            <p:childTnLst>
                              <p:par>
                                <p:cTn id="45" presetID="47" presetClass="entr" presetSubtype="0" fill="hold" nodeType="clickEffect">
                                  <p:stCondLst>
                                    <p:cond delay="0"/>
                                  </p:stCondLst>
                                  <p:childTnLst>
                                    <p:set>
                                      <p:cBhvr>
                                        <p:cTn id="46" dur="1" fill="hold">
                                          <p:stCondLst>
                                            <p:cond delay="0"/>
                                          </p:stCondLst>
                                        </p:cTn>
                                        <p:tgtEl>
                                          <p:spTgt spid="147"/>
                                        </p:tgtEl>
                                        <p:attrNameLst>
                                          <p:attrName>style.visibility</p:attrName>
                                        </p:attrNameLst>
                                      </p:cBhvr>
                                      <p:to>
                                        <p:strVal val="visible"/>
                                      </p:to>
                                    </p:set>
                                    <p:animEffect transition="in" filter="fade">
                                      <p:cBhvr>
                                        <p:cTn id="47" dur="1000"/>
                                        <p:tgtEl>
                                          <p:spTgt spid="147"/>
                                        </p:tgtEl>
                                      </p:cBhvr>
                                    </p:animEffect>
                                    <p:anim calcmode="lin" valueType="num">
                                      <p:cBhvr>
                                        <p:cTn id="48" dur="1000" fill="hold"/>
                                        <p:tgtEl>
                                          <p:spTgt spid="147"/>
                                        </p:tgtEl>
                                        <p:attrNameLst>
                                          <p:attrName>ppt_x</p:attrName>
                                        </p:attrNameLst>
                                      </p:cBhvr>
                                      <p:tavLst>
                                        <p:tav tm="0">
                                          <p:val>
                                            <p:strVal val="#ppt_x"/>
                                          </p:val>
                                        </p:tav>
                                        <p:tav tm="100000">
                                          <p:val>
                                            <p:strVal val="#ppt_x"/>
                                          </p:val>
                                        </p:tav>
                                      </p:tavLst>
                                    </p:anim>
                                    <p:anim calcmode="lin" valueType="num">
                                      <p:cBhvr>
                                        <p:cTn id="49" dur="1000" fill="hold"/>
                                        <p:tgtEl>
                                          <p:spTgt spid="147"/>
                                        </p:tgtEl>
                                        <p:attrNameLst>
                                          <p:attrName>ppt_y</p:attrName>
                                        </p:attrNameLst>
                                      </p:cBhvr>
                                      <p:tavLst>
                                        <p:tav tm="0">
                                          <p:val>
                                            <p:strVal val="#ppt_y-.1"/>
                                          </p:val>
                                        </p:tav>
                                        <p:tav tm="100000">
                                          <p:val>
                                            <p:strVal val="#ppt_y"/>
                                          </p:val>
                                        </p:tav>
                                      </p:tavLst>
                                    </p:anim>
                                  </p:childTnLst>
                                </p:cTn>
                              </p:par>
                            </p:childTnLst>
                          </p:cTn>
                        </p:par>
                        <p:par>
                          <p:cTn id="50" fill="hold">
                            <p:stCondLst>
                              <p:cond delay="1000"/>
                            </p:stCondLst>
                            <p:childTnLst>
                              <p:par>
                                <p:cTn id="51" presetID="10" presetClass="entr" presetSubtype="0" fill="hold" grpId="0" nodeType="afterEffect">
                                  <p:stCondLst>
                                    <p:cond delay="0"/>
                                  </p:stCondLst>
                                  <p:childTnLst>
                                    <p:set>
                                      <p:cBhvr>
                                        <p:cTn id="52" dur="1" fill="hold">
                                          <p:stCondLst>
                                            <p:cond delay="0"/>
                                          </p:stCondLst>
                                        </p:cTn>
                                        <p:tgtEl>
                                          <p:spTgt spid="145"/>
                                        </p:tgtEl>
                                        <p:attrNameLst>
                                          <p:attrName>style.visibility</p:attrName>
                                        </p:attrNameLst>
                                      </p:cBhvr>
                                      <p:to>
                                        <p:strVal val="visible"/>
                                      </p:to>
                                    </p:set>
                                    <p:animEffect transition="in" filter="fade">
                                      <p:cBhvr>
                                        <p:cTn id="53" dur="500"/>
                                        <p:tgtEl>
                                          <p:spTgt spid="145"/>
                                        </p:tgtEl>
                                      </p:cBhvr>
                                    </p:animEffect>
                                  </p:childTnLst>
                                </p:cTn>
                              </p:par>
                            </p:childTnLst>
                          </p:cTn>
                        </p:par>
                        <p:par>
                          <p:cTn id="54" fill="hold">
                            <p:stCondLst>
                              <p:cond delay="1500"/>
                            </p:stCondLst>
                            <p:childTnLst>
                              <p:par>
                                <p:cTn id="55" presetID="22" presetClass="entr" presetSubtype="8" fill="hold" grpId="0" nodeType="afterEffect">
                                  <p:stCondLst>
                                    <p:cond delay="0"/>
                                  </p:stCondLst>
                                  <p:childTnLst>
                                    <p:set>
                                      <p:cBhvr>
                                        <p:cTn id="56" dur="1" fill="hold">
                                          <p:stCondLst>
                                            <p:cond delay="0"/>
                                          </p:stCondLst>
                                        </p:cTn>
                                        <p:tgtEl>
                                          <p:spTgt spid="146"/>
                                        </p:tgtEl>
                                        <p:attrNameLst>
                                          <p:attrName>style.visibility</p:attrName>
                                        </p:attrNameLst>
                                      </p:cBhvr>
                                      <p:to>
                                        <p:strVal val="visible"/>
                                      </p:to>
                                    </p:set>
                                    <p:animEffect transition="in" filter="wipe(left)">
                                      <p:cBhvr>
                                        <p:cTn id="57" dur="750"/>
                                        <p:tgtEl>
                                          <p:spTgt spid="146"/>
                                        </p:tgtEl>
                                      </p:cBhvr>
                                    </p:animEffect>
                                  </p:childTnLst>
                                </p:cTn>
                              </p:par>
                            </p:childTnLst>
                          </p:cTn>
                        </p:par>
                      </p:childTnLst>
                    </p:cTn>
                  </p:par>
                  <p:par>
                    <p:cTn id="58" fill="hold">
                      <p:stCondLst>
                        <p:cond delay="indefinite"/>
                      </p:stCondLst>
                      <p:childTnLst>
                        <p:par>
                          <p:cTn id="59" fill="hold">
                            <p:stCondLst>
                              <p:cond delay="0"/>
                            </p:stCondLst>
                            <p:childTnLst>
                              <p:par>
                                <p:cTn id="60" presetID="47" presetClass="entr" presetSubtype="0" fill="hold" nodeType="clickEffect">
                                  <p:stCondLst>
                                    <p:cond delay="0"/>
                                  </p:stCondLst>
                                  <p:childTnLst>
                                    <p:set>
                                      <p:cBhvr>
                                        <p:cTn id="61" dur="1" fill="hold">
                                          <p:stCondLst>
                                            <p:cond delay="0"/>
                                          </p:stCondLst>
                                        </p:cTn>
                                        <p:tgtEl>
                                          <p:spTgt spid="152"/>
                                        </p:tgtEl>
                                        <p:attrNameLst>
                                          <p:attrName>style.visibility</p:attrName>
                                        </p:attrNameLst>
                                      </p:cBhvr>
                                      <p:to>
                                        <p:strVal val="visible"/>
                                      </p:to>
                                    </p:set>
                                    <p:animEffect transition="in" filter="fade">
                                      <p:cBhvr>
                                        <p:cTn id="62" dur="1000"/>
                                        <p:tgtEl>
                                          <p:spTgt spid="152"/>
                                        </p:tgtEl>
                                      </p:cBhvr>
                                    </p:animEffect>
                                    <p:anim calcmode="lin" valueType="num">
                                      <p:cBhvr>
                                        <p:cTn id="63" dur="1000" fill="hold"/>
                                        <p:tgtEl>
                                          <p:spTgt spid="152"/>
                                        </p:tgtEl>
                                        <p:attrNameLst>
                                          <p:attrName>ppt_x</p:attrName>
                                        </p:attrNameLst>
                                      </p:cBhvr>
                                      <p:tavLst>
                                        <p:tav tm="0">
                                          <p:val>
                                            <p:strVal val="#ppt_x"/>
                                          </p:val>
                                        </p:tav>
                                        <p:tav tm="100000">
                                          <p:val>
                                            <p:strVal val="#ppt_x"/>
                                          </p:val>
                                        </p:tav>
                                      </p:tavLst>
                                    </p:anim>
                                    <p:anim calcmode="lin" valueType="num">
                                      <p:cBhvr>
                                        <p:cTn id="64" dur="1000" fill="hold"/>
                                        <p:tgtEl>
                                          <p:spTgt spid="152"/>
                                        </p:tgtEl>
                                        <p:attrNameLst>
                                          <p:attrName>ppt_y</p:attrName>
                                        </p:attrNameLst>
                                      </p:cBhvr>
                                      <p:tavLst>
                                        <p:tav tm="0">
                                          <p:val>
                                            <p:strVal val="#ppt_y-.1"/>
                                          </p:val>
                                        </p:tav>
                                        <p:tav tm="100000">
                                          <p:val>
                                            <p:strVal val="#ppt_y"/>
                                          </p:val>
                                        </p:tav>
                                      </p:tavLst>
                                    </p:anim>
                                  </p:childTnLst>
                                </p:cTn>
                              </p:par>
                            </p:childTnLst>
                          </p:cTn>
                        </p:par>
                        <p:par>
                          <p:cTn id="65" fill="hold">
                            <p:stCondLst>
                              <p:cond delay="1000"/>
                            </p:stCondLst>
                            <p:childTnLst>
                              <p:par>
                                <p:cTn id="66" presetID="10" presetClass="entr" presetSubtype="0" fill="hold" grpId="0" nodeType="afterEffect">
                                  <p:stCondLst>
                                    <p:cond delay="0"/>
                                  </p:stCondLst>
                                  <p:childTnLst>
                                    <p:set>
                                      <p:cBhvr>
                                        <p:cTn id="67" dur="1" fill="hold">
                                          <p:stCondLst>
                                            <p:cond delay="0"/>
                                          </p:stCondLst>
                                        </p:cTn>
                                        <p:tgtEl>
                                          <p:spTgt spid="150"/>
                                        </p:tgtEl>
                                        <p:attrNameLst>
                                          <p:attrName>style.visibility</p:attrName>
                                        </p:attrNameLst>
                                      </p:cBhvr>
                                      <p:to>
                                        <p:strVal val="visible"/>
                                      </p:to>
                                    </p:set>
                                    <p:animEffect transition="in" filter="fade">
                                      <p:cBhvr>
                                        <p:cTn id="68" dur="500"/>
                                        <p:tgtEl>
                                          <p:spTgt spid="150"/>
                                        </p:tgtEl>
                                      </p:cBhvr>
                                    </p:animEffect>
                                  </p:childTnLst>
                                </p:cTn>
                              </p:par>
                            </p:childTnLst>
                          </p:cTn>
                        </p:par>
                        <p:par>
                          <p:cTn id="69" fill="hold">
                            <p:stCondLst>
                              <p:cond delay="1500"/>
                            </p:stCondLst>
                            <p:childTnLst>
                              <p:par>
                                <p:cTn id="70" presetID="22" presetClass="entr" presetSubtype="8" fill="hold" grpId="0" nodeType="afterEffect">
                                  <p:stCondLst>
                                    <p:cond delay="0"/>
                                  </p:stCondLst>
                                  <p:childTnLst>
                                    <p:set>
                                      <p:cBhvr>
                                        <p:cTn id="71" dur="1" fill="hold">
                                          <p:stCondLst>
                                            <p:cond delay="0"/>
                                          </p:stCondLst>
                                        </p:cTn>
                                        <p:tgtEl>
                                          <p:spTgt spid="151"/>
                                        </p:tgtEl>
                                        <p:attrNameLst>
                                          <p:attrName>style.visibility</p:attrName>
                                        </p:attrNameLst>
                                      </p:cBhvr>
                                      <p:to>
                                        <p:strVal val="visible"/>
                                      </p:to>
                                    </p:set>
                                    <p:animEffect transition="in" filter="wipe(left)">
                                      <p:cBhvr>
                                        <p:cTn id="72" dur="750"/>
                                        <p:tgtEl>
                                          <p:spTgt spid="151"/>
                                        </p:tgtEl>
                                      </p:cBhvr>
                                    </p:animEffect>
                                  </p:childTnLst>
                                </p:cTn>
                              </p:par>
                            </p:childTnLst>
                          </p:cTn>
                        </p:par>
                      </p:childTnLst>
                    </p:cTn>
                  </p:par>
                  <p:par>
                    <p:cTn id="73" fill="hold">
                      <p:stCondLst>
                        <p:cond delay="indefinite"/>
                      </p:stCondLst>
                      <p:childTnLst>
                        <p:par>
                          <p:cTn id="74" fill="hold">
                            <p:stCondLst>
                              <p:cond delay="0"/>
                            </p:stCondLst>
                            <p:childTnLst>
                              <p:par>
                                <p:cTn id="75" presetID="47" presetClass="entr" presetSubtype="0" fill="hold" nodeType="clickEffect">
                                  <p:stCondLst>
                                    <p:cond delay="0"/>
                                  </p:stCondLst>
                                  <p:childTnLst>
                                    <p:set>
                                      <p:cBhvr>
                                        <p:cTn id="76" dur="1" fill="hold">
                                          <p:stCondLst>
                                            <p:cond delay="0"/>
                                          </p:stCondLst>
                                        </p:cTn>
                                        <p:tgtEl>
                                          <p:spTgt spid="157"/>
                                        </p:tgtEl>
                                        <p:attrNameLst>
                                          <p:attrName>style.visibility</p:attrName>
                                        </p:attrNameLst>
                                      </p:cBhvr>
                                      <p:to>
                                        <p:strVal val="visible"/>
                                      </p:to>
                                    </p:set>
                                    <p:animEffect transition="in" filter="fade">
                                      <p:cBhvr>
                                        <p:cTn id="77" dur="1000"/>
                                        <p:tgtEl>
                                          <p:spTgt spid="157"/>
                                        </p:tgtEl>
                                      </p:cBhvr>
                                    </p:animEffect>
                                    <p:anim calcmode="lin" valueType="num">
                                      <p:cBhvr>
                                        <p:cTn id="78" dur="1000" fill="hold"/>
                                        <p:tgtEl>
                                          <p:spTgt spid="157"/>
                                        </p:tgtEl>
                                        <p:attrNameLst>
                                          <p:attrName>ppt_x</p:attrName>
                                        </p:attrNameLst>
                                      </p:cBhvr>
                                      <p:tavLst>
                                        <p:tav tm="0">
                                          <p:val>
                                            <p:strVal val="#ppt_x"/>
                                          </p:val>
                                        </p:tav>
                                        <p:tav tm="100000">
                                          <p:val>
                                            <p:strVal val="#ppt_x"/>
                                          </p:val>
                                        </p:tav>
                                      </p:tavLst>
                                    </p:anim>
                                    <p:anim calcmode="lin" valueType="num">
                                      <p:cBhvr>
                                        <p:cTn id="79" dur="1000" fill="hold"/>
                                        <p:tgtEl>
                                          <p:spTgt spid="157"/>
                                        </p:tgtEl>
                                        <p:attrNameLst>
                                          <p:attrName>ppt_y</p:attrName>
                                        </p:attrNameLst>
                                      </p:cBhvr>
                                      <p:tavLst>
                                        <p:tav tm="0">
                                          <p:val>
                                            <p:strVal val="#ppt_y-.1"/>
                                          </p:val>
                                        </p:tav>
                                        <p:tav tm="100000">
                                          <p:val>
                                            <p:strVal val="#ppt_y"/>
                                          </p:val>
                                        </p:tav>
                                      </p:tavLst>
                                    </p:anim>
                                  </p:childTnLst>
                                </p:cTn>
                              </p:par>
                            </p:childTnLst>
                          </p:cTn>
                        </p:par>
                        <p:par>
                          <p:cTn id="80" fill="hold">
                            <p:stCondLst>
                              <p:cond delay="1000"/>
                            </p:stCondLst>
                            <p:childTnLst>
                              <p:par>
                                <p:cTn id="81" presetID="10" presetClass="entr" presetSubtype="0" fill="hold" grpId="0" nodeType="afterEffect">
                                  <p:stCondLst>
                                    <p:cond delay="0"/>
                                  </p:stCondLst>
                                  <p:childTnLst>
                                    <p:set>
                                      <p:cBhvr>
                                        <p:cTn id="82" dur="1" fill="hold">
                                          <p:stCondLst>
                                            <p:cond delay="0"/>
                                          </p:stCondLst>
                                        </p:cTn>
                                        <p:tgtEl>
                                          <p:spTgt spid="155"/>
                                        </p:tgtEl>
                                        <p:attrNameLst>
                                          <p:attrName>style.visibility</p:attrName>
                                        </p:attrNameLst>
                                      </p:cBhvr>
                                      <p:to>
                                        <p:strVal val="visible"/>
                                      </p:to>
                                    </p:set>
                                    <p:animEffect transition="in" filter="fade">
                                      <p:cBhvr>
                                        <p:cTn id="83" dur="500"/>
                                        <p:tgtEl>
                                          <p:spTgt spid="155"/>
                                        </p:tgtEl>
                                      </p:cBhvr>
                                    </p:animEffect>
                                  </p:childTnLst>
                                </p:cTn>
                              </p:par>
                            </p:childTnLst>
                          </p:cTn>
                        </p:par>
                        <p:par>
                          <p:cTn id="84" fill="hold">
                            <p:stCondLst>
                              <p:cond delay="1500"/>
                            </p:stCondLst>
                            <p:childTnLst>
                              <p:par>
                                <p:cTn id="85" presetID="22" presetClass="entr" presetSubtype="8" fill="hold" grpId="0" nodeType="afterEffect">
                                  <p:stCondLst>
                                    <p:cond delay="0"/>
                                  </p:stCondLst>
                                  <p:childTnLst>
                                    <p:set>
                                      <p:cBhvr>
                                        <p:cTn id="86" dur="1" fill="hold">
                                          <p:stCondLst>
                                            <p:cond delay="0"/>
                                          </p:stCondLst>
                                        </p:cTn>
                                        <p:tgtEl>
                                          <p:spTgt spid="156"/>
                                        </p:tgtEl>
                                        <p:attrNameLst>
                                          <p:attrName>style.visibility</p:attrName>
                                        </p:attrNameLst>
                                      </p:cBhvr>
                                      <p:to>
                                        <p:strVal val="visible"/>
                                      </p:to>
                                    </p:set>
                                    <p:animEffect transition="in" filter="wipe(left)">
                                      <p:cBhvr>
                                        <p:cTn id="87" dur="75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animBg="1"/>
      <p:bldP spid="132" grpId="0"/>
      <p:bldP spid="140" grpId="0" animBg="1"/>
      <p:bldP spid="141" grpId="0"/>
      <p:bldP spid="145" grpId="0" animBg="1"/>
      <p:bldP spid="146" grpId="0"/>
      <p:bldP spid="150" grpId="0" animBg="1"/>
      <p:bldP spid="151" grpId="0"/>
      <p:bldP spid="155" grpId="0" animBg="1"/>
      <p:bldP spid="156" grpId="0"/>
      <p:bldP spid="133" grpId="0"/>
      <p:bldP spid="13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Freeform 7"/>
          <p:cNvSpPr/>
          <p:nvPr/>
        </p:nvSpPr>
        <p:spPr>
          <a:xfrm>
            <a:off x="248479" y="2072656"/>
            <a:ext cx="6037263" cy="1225550"/>
          </a:xfrm>
          <a:custGeom>
            <a:avLst/>
            <a:gdLst>
              <a:gd name="connsiteX0" fmla="*/ 0 w 6781800"/>
              <a:gd name="connsiteY0" fmla="*/ 299838 h 1215160"/>
              <a:gd name="connsiteX1" fmla="*/ 2705100 w 6781800"/>
              <a:gd name="connsiteY1" fmla="*/ 52188 h 1215160"/>
              <a:gd name="connsiteX2" fmla="*/ 5619750 w 6781800"/>
              <a:gd name="connsiteY2" fmla="*/ 1195188 h 1215160"/>
              <a:gd name="connsiteX3" fmla="*/ 6781800 w 6781800"/>
              <a:gd name="connsiteY3" fmla="*/ 757038 h 1215160"/>
              <a:gd name="connsiteX0" fmla="*/ 0 w 6038850"/>
              <a:gd name="connsiteY0" fmla="*/ 299838 h 1304686"/>
              <a:gd name="connsiteX1" fmla="*/ 2705100 w 6038850"/>
              <a:gd name="connsiteY1" fmla="*/ 52188 h 1304686"/>
              <a:gd name="connsiteX2" fmla="*/ 5619750 w 6038850"/>
              <a:gd name="connsiteY2" fmla="*/ 1195188 h 1304686"/>
              <a:gd name="connsiteX3" fmla="*/ 6038850 w 6038850"/>
              <a:gd name="connsiteY3" fmla="*/ 1176138 h 1304686"/>
              <a:gd name="connsiteX0" fmla="*/ 0 w 6038850"/>
              <a:gd name="connsiteY0" fmla="*/ 287550 h 1218694"/>
              <a:gd name="connsiteX1" fmla="*/ 2705100 w 6038850"/>
              <a:gd name="connsiteY1" fmla="*/ 39900 h 1218694"/>
              <a:gd name="connsiteX2" fmla="*/ 4832350 w 6038850"/>
              <a:gd name="connsiteY2" fmla="*/ 1005100 h 1218694"/>
              <a:gd name="connsiteX3" fmla="*/ 6038850 w 6038850"/>
              <a:gd name="connsiteY3" fmla="*/ 1163850 h 1218694"/>
              <a:gd name="connsiteX0" fmla="*/ 0 w 6038850"/>
              <a:gd name="connsiteY0" fmla="*/ 287550 h 1225494"/>
              <a:gd name="connsiteX1" fmla="*/ 2705100 w 6038850"/>
              <a:gd name="connsiteY1" fmla="*/ 39900 h 1225494"/>
              <a:gd name="connsiteX2" fmla="*/ 4832350 w 6038850"/>
              <a:gd name="connsiteY2" fmla="*/ 1005100 h 1225494"/>
              <a:gd name="connsiteX3" fmla="*/ 6038850 w 6038850"/>
              <a:gd name="connsiteY3" fmla="*/ 1163850 h 1225494"/>
            </a:gdLst>
            <a:ahLst/>
            <a:cxnLst>
              <a:cxn ang="0">
                <a:pos x="connsiteX0" y="connsiteY0"/>
              </a:cxn>
              <a:cxn ang="0">
                <a:pos x="connsiteX1" y="connsiteY1"/>
              </a:cxn>
              <a:cxn ang="0">
                <a:pos x="connsiteX2" y="connsiteY2"/>
              </a:cxn>
              <a:cxn ang="0">
                <a:pos x="connsiteX3" y="connsiteY3"/>
              </a:cxn>
            </a:cxnLst>
            <a:rect l="l" t="t" r="r" b="b"/>
            <a:pathLst>
              <a:path w="6038850" h="1225494">
                <a:moveTo>
                  <a:pt x="0" y="287550"/>
                </a:moveTo>
                <a:cubicBezTo>
                  <a:pt x="884237" y="89112"/>
                  <a:pt x="1899708" y="-79692"/>
                  <a:pt x="2705100" y="39900"/>
                </a:cubicBezTo>
                <a:cubicBezTo>
                  <a:pt x="3510492" y="159492"/>
                  <a:pt x="4371975" y="786025"/>
                  <a:pt x="4832350" y="1005100"/>
                </a:cubicBezTo>
                <a:cubicBezTo>
                  <a:pt x="5292725" y="1224175"/>
                  <a:pt x="5829300" y="1285558"/>
                  <a:pt x="6038850" y="1163850"/>
                </a:cubicBezTo>
              </a:path>
            </a:pathLst>
          </a:custGeom>
          <a:ln w="12700" cmpd="sng">
            <a:solidFill>
              <a:schemeClr val="accent3">
                <a:lumMod val="50000"/>
              </a:schemeClr>
            </a:solidFill>
            <a:prstDash val="dash"/>
          </a:ln>
        </p:spPr>
        <p:style>
          <a:lnRef idx="1">
            <a:schemeClr val="dk1"/>
          </a:lnRef>
          <a:fillRef idx="0">
            <a:schemeClr val="dk1"/>
          </a:fillRef>
          <a:effectRef idx="0">
            <a:schemeClr val="dk1"/>
          </a:effectRef>
          <a:fontRef idx="minor">
            <a:schemeClr val="tx1"/>
          </a:fontRef>
        </p:style>
        <p:txBody>
          <a:bodyPr lIns="91413" tIns="45706" rIns="91413" bIns="45706" anchor="ctr"/>
          <a:lstStyle/>
          <a:p>
            <a:pPr algn="ctr">
              <a:defRPr/>
            </a:pPr>
            <a:endParaRPr lang="en-US" sz="1800" dirty="0"/>
          </a:p>
        </p:txBody>
      </p:sp>
      <p:grpSp>
        <p:nvGrpSpPr>
          <p:cNvPr id="132" name="组合 131"/>
          <p:cNvGrpSpPr/>
          <p:nvPr/>
        </p:nvGrpSpPr>
        <p:grpSpPr>
          <a:xfrm>
            <a:off x="6301864" y="2492159"/>
            <a:ext cx="849673" cy="635285"/>
            <a:chOff x="6054436" y="2405136"/>
            <a:chExt cx="849821" cy="635481"/>
          </a:xfrm>
          <a:solidFill>
            <a:schemeClr val="bg1"/>
          </a:solidFill>
          <a:effectLst>
            <a:outerShdw blurRad="50800" dist="38100" dir="5400000" algn="t" rotWithShape="0">
              <a:prstClr val="black">
                <a:alpha val="40000"/>
              </a:prstClr>
            </a:outerShdw>
          </a:effectLst>
        </p:grpSpPr>
        <p:sp>
          <p:nvSpPr>
            <p:cNvPr id="133" name="Freeform 133"/>
            <p:cNvSpPr>
              <a:spLocks/>
            </p:cNvSpPr>
            <p:nvPr/>
          </p:nvSpPr>
          <p:spPr bwMode="auto">
            <a:xfrm rot="2700000" flipH="1">
              <a:off x="6116557" y="2789035"/>
              <a:ext cx="189461" cy="313703"/>
            </a:xfrm>
            <a:custGeom>
              <a:avLst/>
              <a:gdLst>
                <a:gd name="T0" fmla="*/ 7566 w 397"/>
                <a:gd name="T1" fmla="*/ 1009717 h 659"/>
                <a:gd name="T2" fmla="*/ 0 w 397"/>
                <a:gd name="T3" fmla="*/ 1009717 h 659"/>
                <a:gd name="T4" fmla="*/ 0 w 397"/>
                <a:gd name="T5" fmla="*/ 1009717 h 659"/>
                <a:gd name="T6" fmla="*/ 11348 w 397"/>
                <a:gd name="T7" fmla="*/ 1021020 h 659"/>
                <a:gd name="T8" fmla="*/ 15131 w 397"/>
                <a:gd name="T9" fmla="*/ 1062464 h 659"/>
                <a:gd name="T10" fmla="*/ 18914 w 397"/>
                <a:gd name="T11" fmla="*/ 1069999 h 659"/>
                <a:gd name="T12" fmla="*/ 181575 w 397"/>
                <a:gd name="T13" fmla="*/ 1574858 h 659"/>
                <a:gd name="T14" fmla="*/ 348019 w 397"/>
                <a:gd name="T15" fmla="*/ 1092605 h 659"/>
                <a:gd name="T16" fmla="*/ 650644 w 397"/>
                <a:gd name="T17" fmla="*/ 1661513 h 659"/>
                <a:gd name="T18" fmla="*/ 548508 w 397"/>
                <a:gd name="T19" fmla="*/ 2124928 h 659"/>
                <a:gd name="T20" fmla="*/ 760345 w 397"/>
                <a:gd name="T21" fmla="*/ 2482850 h 659"/>
                <a:gd name="T22" fmla="*/ 650644 w 397"/>
                <a:gd name="T23" fmla="*/ 2275632 h 659"/>
                <a:gd name="T24" fmla="*/ 688472 w 397"/>
                <a:gd name="T25" fmla="*/ 1989294 h 659"/>
                <a:gd name="T26" fmla="*/ 866264 w 397"/>
                <a:gd name="T27" fmla="*/ 1740632 h 659"/>
                <a:gd name="T28" fmla="*/ 1028925 w 397"/>
                <a:gd name="T29" fmla="*/ 1454295 h 659"/>
                <a:gd name="T30" fmla="*/ 1059187 w 397"/>
                <a:gd name="T31" fmla="*/ 1363872 h 659"/>
                <a:gd name="T32" fmla="*/ 1161323 w 397"/>
                <a:gd name="T33" fmla="*/ 1823520 h 659"/>
                <a:gd name="T34" fmla="*/ 1229414 w 397"/>
                <a:gd name="T35" fmla="*/ 1529647 h 659"/>
                <a:gd name="T36" fmla="*/ 1399640 w 397"/>
                <a:gd name="T37" fmla="*/ 745985 h 659"/>
                <a:gd name="T38" fmla="*/ 714951 w 397"/>
                <a:gd name="T39" fmla="*/ 0 h 659"/>
                <a:gd name="T40" fmla="*/ 11348 w 397"/>
                <a:gd name="T41" fmla="*/ 956971 h 659"/>
                <a:gd name="T42" fmla="*/ 7566 w 397"/>
                <a:gd name="T43" fmla="*/ 1009717 h 65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97" h="659">
                  <a:moveTo>
                    <a:pt x="2" y="268"/>
                  </a:moveTo>
                  <a:cubicBezTo>
                    <a:pt x="2" y="267"/>
                    <a:pt x="0" y="264"/>
                    <a:pt x="0" y="268"/>
                  </a:cubicBezTo>
                  <a:cubicBezTo>
                    <a:pt x="0" y="268"/>
                    <a:pt x="0" y="268"/>
                    <a:pt x="0" y="268"/>
                  </a:cubicBezTo>
                  <a:cubicBezTo>
                    <a:pt x="0" y="269"/>
                    <a:pt x="2" y="270"/>
                    <a:pt x="3" y="271"/>
                  </a:cubicBezTo>
                  <a:cubicBezTo>
                    <a:pt x="3" y="275"/>
                    <a:pt x="4" y="278"/>
                    <a:pt x="4" y="282"/>
                  </a:cubicBezTo>
                  <a:cubicBezTo>
                    <a:pt x="5" y="283"/>
                    <a:pt x="5" y="283"/>
                    <a:pt x="5" y="284"/>
                  </a:cubicBezTo>
                  <a:cubicBezTo>
                    <a:pt x="10" y="335"/>
                    <a:pt x="25" y="381"/>
                    <a:pt x="48" y="418"/>
                  </a:cubicBezTo>
                  <a:cubicBezTo>
                    <a:pt x="23" y="377"/>
                    <a:pt x="37" y="299"/>
                    <a:pt x="92" y="290"/>
                  </a:cubicBezTo>
                  <a:cubicBezTo>
                    <a:pt x="158" y="280"/>
                    <a:pt x="169" y="399"/>
                    <a:pt x="172" y="441"/>
                  </a:cubicBezTo>
                  <a:cubicBezTo>
                    <a:pt x="174" y="484"/>
                    <a:pt x="145" y="521"/>
                    <a:pt x="145" y="564"/>
                  </a:cubicBezTo>
                  <a:cubicBezTo>
                    <a:pt x="145" y="613"/>
                    <a:pt x="170" y="653"/>
                    <a:pt x="201" y="659"/>
                  </a:cubicBezTo>
                  <a:cubicBezTo>
                    <a:pt x="187" y="656"/>
                    <a:pt x="174" y="616"/>
                    <a:pt x="172" y="604"/>
                  </a:cubicBezTo>
                  <a:cubicBezTo>
                    <a:pt x="168" y="580"/>
                    <a:pt x="175" y="551"/>
                    <a:pt x="182" y="528"/>
                  </a:cubicBezTo>
                  <a:cubicBezTo>
                    <a:pt x="190" y="501"/>
                    <a:pt x="211" y="483"/>
                    <a:pt x="229" y="462"/>
                  </a:cubicBezTo>
                  <a:cubicBezTo>
                    <a:pt x="247" y="440"/>
                    <a:pt x="262" y="414"/>
                    <a:pt x="272" y="386"/>
                  </a:cubicBezTo>
                  <a:cubicBezTo>
                    <a:pt x="275" y="378"/>
                    <a:pt x="278" y="370"/>
                    <a:pt x="280" y="362"/>
                  </a:cubicBezTo>
                  <a:cubicBezTo>
                    <a:pt x="284" y="420"/>
                    <a:pt x="307" y="484"/>
                    <a:pt x="307" y="484"/>
                  </a:cubicBezTo>
                  <a:cubicBezTo>
                    <a:pt x="299" y="437"/>
                    <a:pt x="325" y="406"/>
                    <a:pt x="325" y="406"/>
                  </a:cubicBezTo>
                  <a:cubicBezTo>
                    <a:pt x="397" y="291"/>
                    <a:pt x="370" y="198"/>
                    <a:pt x="370" y="198"/>
                  </a:cubicBezTo>
                  <a:cubicBezTo>
                    <a:pt x="351" y="85"/>
                    <a:pt x="277" y="0"/>
                    <a:pt x="189" y="0"/>
                  </a:cubicBezTo>
                  <a:cubicBezTo>
                    <a:pt x="87" y="0"/>
                    <a:pt x="3" y="114"/>
                    <a:pt x="3" y="254"/>
                  </a:cubicBezTo>
                  <a:cubicBezTo>
                    <a:pt x="3" y="258"/>
                    <a:pt x="2" y="263"/>
                    <a:pt x="2" y="2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sz="1800" dirty="0"/>
            </a:p>
          </p:txBody>
        </p:sp>
        <p:sp>
          <p:nvSpPr>
            <p:cNvPr id="134" name="Freeform 134"/>
            <p:cNvSpPr>
              <a:spLocks/>
            </p:cNvSpPr>
            <p:nvPr/>
          </p:nvSpPr>
          <p:spPr bwMode="auto">
            <a:xfrm rot="2700000" flipH="1">
              <a:off x="6176406" y="2803550"/>
              <a:ext cx="154413" cy="197568"/>
            </a:xfrm>
            <a:custGeom>
              <a:avLst/>
              <a:gdLst>
                <a:gd name="T0" fmla="*/ 581760 w 324"/>
                <a:gd name="T1" fmla="*/ 0 h 415"/>
                <a:gd name="T2" fmla="*/ 1148410 w 324"/>
                <a:gd name="T3" fmla="*/ 648083 h 415"/>
                <a:gd name="T4" fmla="*/ 1152187 w 324"/>
                <a:gd name="T5" fmla="*/ 655619 h 415"/>
                <a:gd name="T6" fmla="*/ 1152187 w 324"/>
                <a:gd name="T7" fmla="*/ 663154 h 415"/>
                <a:gd name="T8" fmla="*/ 1042635 w 324"/>
                <a:gd name="T9" fmla="*/ 1273558 h 415"/>
                <a:gd name="T10" fmla="*/ 963304 w 324"/>
                <a:gd name="T11" fmla="*/ 983428 h 415"/>
                <a:gd name="T12" fmla="*/ 868863 w 324"/>
                <a:gd name="T13" fmla="*/ 1137913 h 415"/>
                <a:gd name="T14" fmla="*/ 642203 w 324"/>
                <a:gd name="T15" fmla="*/ 1552384 h 415"/>
                <a:gd name="T16" fmla="*/ 630870 w 324"/>
                <a:gd name="T17" fmla="*/ 1563688 h 415"/>
                <a:gd name="T18" fmla="*/ 630870 w 324"/>
                <a:gd name="T19" fmla="*/ 1541080 h 415"/>
                <a:gd name="T20" fmla="*/ 245548 w 324"/>
                <a:gd name="T21" fmla="*/ 859086 h 415"/>
                <a:gd name="T22" fmla="*/ 196439 w 324"/>
                <a:gd name="T23" fmla="*/ 862854 h 415"/>
                <a:gd name="T24" fmla="*/ 7555 w 324"/>
                <a:gd name="T25" fmla="*/ 964588 h 415"/>
                <a:gd name="T26" fmla="*/ 3778 w 324"/>
                <a:gd name="T27" fmla="*/ 945749 h 415"/>
                <a:gd name="T28" fmla="*/ 3778 w 324"/>
                <a:gd name="T29" fmla="*/ 938213 h 415"/>
                <a:gd name="T30" fmla="*/ 0 w 324"/>
                <a:gd name="T31" fmla="*/ 900534 h 415"/>
                <a:gd name="T32" fmla="*/ 0 w 324"/>
                <a:gd name="T33" fmla="*/ 889230 h 415"/>
                <a:gd name="T34" fmla="*/ 0 w 324"/>
                <a:gd name="T35" fmla="*/ 840247 h 415"/>
                <a:gd name="T36" fmla="*/ 581760 w 324"/>
                <a:gd name="T37" fmla="*/ 0 h 4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324" h="415">
                  <a:moveTo>
                    <a:pt x="154" y="0"/>
                  </a:moveTo>
                  <a:cubicBezTo>
                    <a:pt x="225" y="0"/>
                    <a:pt x="288" y="73"/>
                    <a:pt x="304" y="172"/>
                  </a:cubicBezTo>
                  <a:cubicBezTo>
                    <a:pt x="305" y="174"/>
                    <a:pt x="305" y="174"/>
                    <a:pt x="305" y="174"/>
                  </a:cubicBezTo>
                  <a:cubicBezTo>
                    <a:pt x="305" y="176"/>
                    <a:pt x="305" y="176"/>
                    <a:pt x="305" y="176"/>
                  </a:cubicBezTo>
                  <a:cubicBezTo>
                    <a:pt x="306" y="179"/>
                    <a:pt x="324" y="248"/>
                    <a:pt x="276" y="338"/>
                  </a:cubicBezTo>
                  <a:cubicBezTo>
                    <a:pt x="276" y="335"/>
                    <a:pt x="256" y="263"/>
                    <a:pt x="255" y="261"/>
                  </a:cubicBezTo>
                  <a:cubicBezTo>
                    <a:pt x="256" y="270"/>
                    <a:pt x="235" y="292"/>
                    <a:pt x="230" y="302"/>
                  </a:cubicBezTo>
                  <a:cubicBezTo>
                    <a:pt x="209" y="338"/>
                    <a:pt x="198" y="379"/>
                    <a:pt x="170" y="412"/>
                  </a:cubicBezTo>
                  <a:cubicBezTo>
                    <a:pt x="169" y="413"/>
                    <a:pt x="168" y="414"/>
                    <a:pt x="167" y="415"/>
                  </a:cubicBezTo>
                  <a:cubicBezTo>
                    <a:pt x="167" y="413"/>
                    <a:pt x="167" y="411"/>
                    <a:pt x="167" y="409"/>
                  </a:cubicBezTo>
                  <a:cubicBezTo>
                    <a:pt x="159" y="260"/>
                    <a:pt x="107" y="228"/>
                    <a:pt x="65" y="228"/>
                  </a:cubicBezTo>
                  <a:cubicBezTo>
                    <a:pt x="61" y="228"/>
                    <a:pt x="57" y="229"/>
                    <a:pt x="52" y="229"/>
                  </a:cubicBezTo>
                  <a:cubicBezTo>
                    <a:pt x="33" y="232"/>
                    <a:pt x="15" y="242"/>
                    <a:pt x="2" y="256"/>
                  </a:cubicBezTo>
                  <a:cubicBezTo>
                    <a:pt x="2" y="254"/>
                    <a:pt x="1" y="253"/>
                    <a:pt x="1" y="251"/>
                  </a:cubicBezTo>
                  <a:cubicBezTo>
                    <a:pt x="1" y="249"/>
                    <a:pt x="1" y="249"/>
                    <a:pt x="1" y="249"/>
                  </a:cubicBezTo>
                  <a:cubicBezTo>
                    <a:pt x="1" y="246"/>
                    <a:pt x="1" y="242"/>
                    <a:pt x="0" y="239"/>
                  </a:cubicBezTo>
                  <a:cubicBezTo>
                    <a:pt x="0" y="239"/>
                    <a:pt x="0" y="236"/>
                    <a:pt x="0" y="236"/>
                  </a:cubicBezTo>
                  <a:cubicBezTo>
                    <a:pt x="0" y="231"/>
                    <a:pt x="0" y="227"/>
                    <a:pt x="0" y="223"/>
                  </a:cubicBezTo>
                  <a:cubicBezTo>
                    <a:pt x="0" y="100"/>
                    <a:pt x="69" y="0"/>
                    <a:pt x="1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sz="1800" dirty="0"/>
            </a:p>
          </p:txBody>
        </p:sp>
        <p:sp>
          <p:nvSpPr>
            <p:cNvPr id="135" name="Freeform 135"/>
            <p:cNvSpPr>
              <a:spLocks/>
            </p:cNvSpPr>
            <p:nvPr/>
          </p:nvSpPr>
          <p:spPr bwMode="auto">
            <a:xfrm rot="2700000" flipH="1">
              <a:off x="6216128" y="2815389"/>
              <a:ext cx="101140" cy="142811"/>
            </a:xfrm>
            <a:custGeom>
              <a:avLst/>
              <a:gdLst>
                <a:gd name="T0" fmla="*/ 162607 w 212"/>
                <a:gd name="T1" fmla="*/ 535009 h 300"/>
                <a:gd name="T2" fmla="*/ 128573 w 212"/>
                <a:gd name="T3" fmla="*/ 535009 h 300"/>
                <a:gd name="T4" fmla="*/ 3782 w 212"/>
                <a:gd name="T5" fmla="*/ 599059 h 300"/>
                <a:gd name="T6" fmla="*/ 3782 w 212"/>
                <a:gd name="T7" fmla="*/ 587756 h 300"/>
                <a:gd name="T8" fmla="*/ 3782 w 212"/>
                <a:gd name="T9" fmla="*/ 583988 h 300"/>
                <a:gd name="T10" fmla="*/ 0 w 212"/>
                <a:gd name="T11" fmla="*/ 557615 h 300"/>
                <a:gd name="T12" fmla="*/ 0 w 212"/>
                <a:gd name="T13" fmla="*/ 550079 h 300"/>
                <a:gd name="T14" fmla="*/ 0 w 212"/>
                <a:gd name="T15" fmla="*/ 523706 h 300"/>
                <a:gd name="T16" fmla="*/ 381936 w 212"/>
                <a:gd name="T17" fmla="*/ 0 h 300"/>
                <a:gd name="T18" fmla="*/ 752528 w 212"/>
                <a:gd name="T19" fmla="*/ 403140 h 300"/>
                <a:gd name="T20" fmla="*/ 756309 w 212"/>
                <a:gd name="T21" fmla="*/ 406908 h 300"/>
                <a:gd name="T22" fmla="*/ 756309 w 212"/>
                <a:gd name="T23" fmla="*/ 410676 h 300"/>
                <a:gd name="T24" fmla="*/ 684460 w 212"/>
                <a:gd name="T25" fmla="*/ 791210 h 300"/>
                <a:gd name="T26" fmla="*/ 631518 w 212"/>
                <a:gd name="T27" fmla="*/ 610362 h 300"/>
                <a:gd name="T28" fmla="*/ 567232 w 212"/>
                <a:gd name="T29" fmla="*/ 704554 h 300"/>
                <a:gd name="T30" fmla="*/ 457567 w 212"/>
                <a:gd name="T31" fmla="*/ 1130300 h 300"/>
                <a:gd name="T32" fmla="*/ 162607 w 212"/>
                <a:gd name="T33" fmla="*/ 535009 h 30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12" h="300">
                  <a:moveTo>
                    <a:pt x="43" y="142"/>
                  </a:moveTo>
                  <a:cubicBezTo>
                    <a:pt x="40" y="142"/>
                    <a:pt x="37" y="142"/>
                    <a:pt x="34" y="142"/>
                  </a:cubicBezTo>
                  <a:cubicBezTo>
                    <a:pt x="21" y="144"/>
                    <a:pt x="10" y="150"/>
                    <a:pt x="1" y="159"/>
                  </a:cubicBezTo>
                  <a:cubicBezTo>
                    <a:pt x="1" y="158"/>
                    <a:pt x="1" y="157"/>
                    <a:pt x="1" y="156"/>
                  </a:cubicBezTo>
                  <a:cubicBezTo>
                    <a:pt x="1" y="155"/>
                    <a:pt x="1" y="155"/>
                    <a:pt x="1" y="155"/>
                  </a:cubicBezTo>
                  <a:cubicBezTo>
                    <a:pt x="0" y="152"/>
                    <a:pt x="0" y="150"/>
                    <a:pt x="0" y="148"/>
                  </a:cubicBezTo>
                  <a:cubicBezTo>
                    <a:pt x="0" y="146"/>
                    <a:pt x="0" y="146"/>
                    <a:pt x="0" y="146"/>
                  </a:cubicBezTo>
                  <a:cubicBezTo>
                    <a:pt x="0" y="143"/>
                    <a:pt x="0" y="141"/>
                    <a:pt x="0" y="139"/>
                  </a:cubicBezTo>
                  <a:cubicBezTo>
                    <a:pt x="0" y="62"/>
                    <a:pt x="45" y="0"/>
                    <a:pt x="101" y="0"/>
                  </a:cubicBezTo>
                  <a:cubicBezTo>
                    <a:pt x="147" y="0"/>
                    <a:pt x="189" y="45"/>
                    <a:pt x="199" y="107"/>
                  </a:cubicBezTo>
                  <a:cubicBezTo>
                    <a:pt x="200" y="108"/>
                    <a:pt x="200" y="108"/>
                    <a:pt x="200" y="108"/>
                  </a:cubicBezTo>
                  <a:cubicBezTo>
                    <a:pt x="200" y="109"/>
                    <a:pt x="200" y="109"/>
                    <a:pt x="200" y="109"/>
                  </a:cubicBezTo>
                  <a:cubicBezTo>
                    <a:pt x="201" y="111"/>
                    <a:pt x="212" y="154"/>
                    <a:pt x="181" y="210"/>
                  </a:cubicBezTo>
                  <a:cubicBezTo>
                    <a:pt x="181" y="208"/>
                    <a:pt x="167" y="164"/>
                    <a:pt x="167" y="162"/>
                  </a:cubicBezTo>
                  <a:cubicBezTo>
                    <a:pt x="168" y="168"/>
                    <a:pt x="154" y="181"/>
                    <a:pt x="150" y="187"/>
                  </a:cubicBezTo>
                  <a:cubicBezTo>
                    <a:pt x="137" y="210"/>
                    <a:pt x="126" y="275"/>
                    <a:pt x="121" y="300"/>
                  </a:cubicBezTo>
                  <a:cubicBezTo>
                    <a:pt x="121" y="300"/>
                    <a:pt x="94" y="134"/>
                    <a:pt x="43" y="1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sz="1800" dirty="0"/>
            </a:p>
          </p:txBody>
        </p:sp>
        <p:sp>
          <p:nvSpPr>
            <p:cNvPr id="136" name="Freeform 107"/>
            <p:cNvSpPr>
              <a:spLocks/>
            </p:cNvSpPr>
            <p:nvPr/>
          </p:nvSpPr>
          <p:spPr bwMode="auto">
            <a:xfrm rot="2700000" flipH="1">
              <a:off x="6219230" y="2554544"/>
              <a:ext cx="183510" cy="293579"/>
            </a:xfrm>
            <a:custGeom>
              <a:avLst/>
              <a:gdLst>
                <a:gd name="T0" fmla="*/ 587375 w 312"/>
                <a:gd name="T1" fmla="*/ 0 h 495"/>
                <a:gd name="T2" fmla="*/ 1174750 w 312"/>
                <a:gd name="T3" fmla="*/ 597631 h 495"/>
                <a:gd name="T4" fmla="*/ 1174750 w 312"/>
                <a:gd name="T5" fmla="*/ 612666 h 495"/>
                <a:gd name="T6" fmla="*/ 1174750 w 312"/>
                <a:gd name="T7" fmla="*/ 612666 h 495"/>
                <a:gd name="T8" fmla="*/ 798228 w 312"/>
                <a:gd name="T9" fmla="*/ 1804170 h 495"/>
                <a:gd name="T10" fmla="*/ 779401 w 312"/>
                <a:gd name="T11" fmla="*/ 1826722 h 495"/>
                <a:gd name="T12" fmla="*/ 779401 w 312"/>
                <a:gd name="T13" fmla="*/ 1826722 h 495"/>
                <a:gd name="T14" fmla="*/ 779401 w 312"/>
                <a:gd name="T15" fmla="*/ 1826722 h 495"/>
                <a:gd name="T16" fmla="*/ 692801 w 312"/>
                <a:gd name="T17" fmla="*/ 1860550 h 495"/>
                <a:gd name="T18" fmla="*/ 579845 w 312"/>
                <a:gd name="T19" fmla="*/ 1762824 h 495"/>
                <a:gd name="T20" fmla="*/ 587375 w 312"/>
                <a:gd name="T21" fmla="*/ 1740272 h 495"/>
                <a:gd name="T22" fmla="*/ 587375 w 312"/>
                <a:gd name="T23" fmla="*/ 1740272 h 495"/>
                <a:gd name="T24" fmla="*/ 621262 w 312"/>
                <a:gd name="T25" fmla="*/ 1559855 h 495"/>
                <a:gd name="T26" fmla="*/ 459357 w 312"/>
                <a:gd name="T27" fmla="*/ 1168952 h 495"/>
                <a:gd name="T28" fmla="*/ 459357 w 312"/>
                <a:gd name="T29" fmla="*/ 1165193 h 495"/>
                <a:gd name="T30" fmla="*/ 158139 w 312"/>
                <a:gd name="T31" fmla="*/ 992293 h 495"/>
                <a:gd name="T32" fmla="*/ 0 w 312"/>
                <a:gd name="T33" fmla="*/ 590114 h 495"/>
                <a:gd name="T34" fmla="*/ 587375 w 312"/>
                <a:gd name="T35" fmla="*/ 0 h 49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000 w 10000"/>
                <a:gd name="connsiteY10" fmla="*/ 9354 h 10000"/>
                <a:gd name="connsiteX11" fmla="*/ 5288 w 10000"/>
                <a:gd name="connsiteY11" fmla="*/ 8384 h 10000"/>
                <a:gd name="connsiteX12" fmla="*/ 3910 w 10000"/>
                <a:gd name="connsiteY12" fmla="*/ 6283 h 10000"/>
                <a:gd name="connsiteX13" fmla="*/ 3910 w 10000"/>
                <a:gd name="connsiteY13" fmla="*/ 6263 h 10000"/>
                <a:gd name="connsiteX14" fmla="*/ 1346 w 10000"/>
                <a:gd name="connsiteY14" fmla="*/ 5333 h 10000"/>
                <a:gd name="connsiteX15" fmla="*/ 0 w 10000"/>
                <a:gd name="connsiteY15" fmla="*/ 3172 h 10000"/>
                <a:gd name="connsiteX16" fmla="*/ 5000 w 10000"/>
                <a:gd name="connsiteY16" fmla="*/ 0 h 10000"/>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288 w 10000"/>
                <a:gd name="connsiteY10" fmla="*/ 8384 h 10000"/>
                <a:gd name="connsiteX11" fmla="*/ 3910 w 10000"/>
                <a:gd name="connsiteY11" fmla="*/ 6283 h 10000"/>
                <a:gd name="connsiteX12" fmla="*/ 3910 w 10000"/>
                <a:gd name="connsiteY12" fmla="*/ 6263 h 10000"/>
                <a:gd name="connsiteX13" fmla="*/ 1346 w 10000"/>
                <a:gd name="connsiteY13" fmla="*/ 5333 h 10000"/>
                <a:gd name="connsiteX14" fmla="*/ 0 w 10000"/>
                <a:gd name="connsiteY14" fmla="*/ 3172 h 10000"/>
                <a:gd name="connsiteX15" fmla="*/ 5000 w 10000"/>
                <a:gd name="connsiteY15" fmla="*/ 0 h 10000"/>
                <a:gd name="connsiteX0" fmla="*/ 5000 w 10000"/>
                <a:gd name="connsiteY0" fmla="*/ 0 h 10086"/>
                <a:gd name="connsiteX1" fmla="*/ 10000 w 10000"/>
                <a:gd name="connsiteY1" fmla="*/ 3212 h 10086"/>
                <a:gd name="connsiteX2" fmla="*/ 10000 w 10000"/>
                <a:gd name="connsiteY2" fmla="*/ 3293 h 10086"/>
                <a:gd name="connsiteX3" fmla="*/ 10000 w 10000"/>
                <a:gd name="connsiteY3" fmla="*/ 3293 h 10086"/>
                <a:gd name="connsiteX4" fmla="*/ 6795 w 10000"/>
                <a:gd name="connsiteY4" fmla="*/ 9697 h 10086"/>
                <a:gd name="connsiteX5" fmla="*/ 6635 w 10000"/>
                <a:gd name="connsiteY5" fmla="*/ 9818 h 10086"/>
                <a:gd name="connsiteX6" fmla="*/ 6635 w 10000"/>
                <a:gd name="connsiteY6" fmla="*/ 9818 h 10086"/>
                <a:gd name="connsiteX7" fmla="*/ 6635 w 10000"/>
                <a:gd name="connsiteY7" fmla="*/ 9818 h 10086"/>
                <a:gd name="connsiteX8" fmla="*/ 5897 w 10000"/>
                <a:gd name="connsiteY8" fmla="*/ 10000 h 10086"/>
                <a:gd name="connsiteX9" fmla="*/ 5288 w 10000"/>
                <a:gd name="connsiteY9" fmla="*/ 8384 h 10086"/>
                <a:gd name="connsiteX10" fmla="*/ 3910 w 10000"/>
                <a:gd name="connsiteY10" fmla="*/ 6283 h 10086"/>
                <a:gd name="connsiteX11" fmla="*/ 3910 w 10000"/>
                <a:gd name="connsiteY11" fmla="*/ 6263 h 10086"/>
                <a:gd name="connsiteX12" fmla="*/ 1346 w 10000"/>
                <a:gd name="connsiteY12" fmla="*/ 5333 h 10086"/>
                <a:gd name="connsiteX13" fmla="*/ 0 w 10000"/>
                <a:gd name="connsiteY13" fmla="*/ 3172 h 10086"/>
                <a:gd name="connsiteX14" fmla="*/ 5000 w 10000"/>
                <a:gd name="connsiteY14" fmla="*/ 0 h 1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86">
                  <a:moveTo>
                    <a:pt x="5000" y="0"/>
                  </a:moveTo>
                  <a:cubicBezTo>
                    <a:pt x="7756" y="0"/>
                    <a:pt x="10000" y="1455"/>
                    <a:pt x="10000" y="3212"/>
                  </a:cubicBezTo>
                  <a:lnTo>
                    <a:pt x="10000" y="3293"/>
                  </a:lnTo>
                  <a:lnTo>
                    <a:pt x="10000" y="3293"/>
                  </a:lnTo>
                  <a:cubicBezTo>
                    <a:pt x="10000" y="5717"/>
                    <a:pt x="8814" y="7859"/>
                    <a:pt x="6795" y="9697"/>
                  </a:cubicBezTo>
                  <a:cubicBezTo>
                    <a:pt x="6731" y="9737"/>
                    <a:pt x="6699" y="9778"/>
                    <a:pt x="6635" y="9818"/>
                  </a:cubicBezTo>
                  <a:lnTo>
                    <a:pt x="6635" y="9818"/>
                  </a:lnTo>
                  <a:lnTo>
                    <a:pt x="6635" y="9818"/>
                  </a:lnTo>
                  <a:cubicBezTo>
                    <a:pt x="6442" y="9919"/>
                    <a:pt x="6121" y="10239"/>
                    <a:pt x="5897" y="10000"/>
                  </a:cubicBezTo>
                  <a:cubicBezTo>
                    <a:pt x="5673" y="9761"/>
                    <a:pt x="5619" y="9003"/>
                    <a:pt x="5288" y="8384"/>
                  </a:cubicBezTo>
                  <a:cubicBezTo>
                    <a:pt x="5064" y="7556"/>
                    <a:pt x="4744" y="6848"/>
                    <a:pt x="3910" y="6283"/>
                  </a:cubicBezTo>
                  <a:lnTo>
                    <a:pt x="3910" y="6263"/>
                  </a:lnTo>
                  <a:cubicBezTo>
                    <a:pt x="3237" y="5818"/>
                    <a:pt x="2340" y="5475"/>
                    <a:pt x="1346" y="5333"/>
                  </a:cubicBezTo>
                  <a:cubicBezTo>
                    <a:pt x="513" y="4768"/>
                    <a:pt x="0" y="4000"/>
                    <a:pt x="0" y="3172"/>
                  </a:cubicBezTo>
                  <a:cubicBezTo>
                    <a:pt x="0" y="1414"/>
                    <a:pt x="2244" y="0"/>
                    <a:pt x="5000" y="0"/>
                  </a:cubicBezTo>
                  <a:close/>
                </a:path>
              </a:pathLst>
            </a:custGeom>
            <a:grpFill/>
            <a:ln>
              <a:noFill/>
            </a:ln>
          </p:spPr>
          <p:txBody>
            <a:bodyPr/>
            <a:lstStyle/>
            <a:p>
              <a:pPr>
                <a:defRPr/>
              </a:pPr>
              <a:endParaRPr lang="en-US" sz="1800" dirty="0"/>
            </a:p>
          </p:txBody>
        </p:sp>
        <p:sp>
          <p:nvSpPr>
            <p:cNvPr id="137" name="Freeform 107"/>
            <p:cNvSpPr>
              <a:spLocks/>
            </p:cNvSpPr>
            <p:nvPr/>
          </p:nvSpPr>
          <p:spPr bwMode="auto">
            <a:xfrm rot="2700000">
              <a:off x="6369742" y="2705056"/>
              <a:ext cx="183510" cy="293579"/>
            </a:xfrm>
            <a:custGeom>
              <a:avLst/>
              <a:gdLst>
                <a:gd name="T0" fmla="*/ 587375 w 312"/>
                <a:gd name="T1" fmla="*/ 0 h 495"/>
                <a:gd name="T2" fmla="*/ 1174750 w 312"/>
                <a:gd name="T3" fmla="*/ 597631 h 495"/>
                <a:gd name="T4" fmla="*/ 1174750 w 312"/>
                <a:gd name="T5" fmla="*/ 612666 h 495"/>
                <a:gd name="T6" fmla="*/ 1174750 w 312"/>
                <a:gd name="T7" fmla="*/ 612666 h 495"/>
                <a:gd name="T8" fmla="*/ 798228 w 312"/>
                <a:gd name="T9" fmla="*/ 1804170 h 495"/>
                <a:gd name="T10" fmla="*/ 779401 w 312"/>
                <a:gd name="T11" fmla="*/ 1826722 h 495"/>
                <a:gd name="T12" fmla="*/ 779401 w 312"/>
                <a:gd name="T13" fmla="*/ 1826722 h 495"/>
                <a:gd name="T14" fmla="*/ 779401 w 312"/>
                <a:gd name="T15" fmla="*/ 1826722 h 495"/>
                <a:gd name="T16" fmla="*/ 692801 w 312"/>
                <a:gd name="T17" fmla="*/ 1860550 h 495"/>
                <a:gd name="T18" fmla="*/ 579845 w 312"/>
                <a:gd name="T19" fmla="*/ 1762824 h 495"/>
                <a:gd name="T20" fmla="*/ 587375 w 312"/>
                <a:gd name="T21" fmla="*/ 1740272 h 495"/>
                <a:gd name="T22" fmla="*/ 587375 w 312"/>
                <a:gd name="T23" fmla="*/ 1740272 h 495"/>
                <a:gd name="T24" fmla="*/ 621262 w 312"/>
                <a:gd name="T25" fmla="*/ 1559855 h 495"/>
                <a:gd name="T26" fmla="*/ 459357 w 312"/>
                <a:gd name="T27" fmla="*/ 1168952 h 495"/>
                <a:gd name="T28" fmla="*/ 459357 w 312"/>
                <a:gd name="T29" fmla="*/ 1165193 h 495"/>
                <a:gd name="T30" fmla="*/ 158139 w 312"/>
                <a:gd name="T31" fmla="*/ 992293 h 495"/>
                <a:gd name="T32" fmla="*/ 0 w 312"/>
                <a:gd name="T33" fmla="*/ 590114 h 495"/>
                <a:gd name="T34" fmla="*/ 587375 w 312"/>
                <a:gd name="T35" fmla="*/ 0 h 49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000 w 10000"/>
                <a:gd name="connsiteY10" fmla="*/ 9354 h 10000"/>
                <a:gd name="connsiteX11" fmla="*/ 5288 w 10000"/>
                <a:gd name="connsiteY11" fmla="*/ 8384 h 10000"/>
                <a:gd name="connsiteX12" fmla="*/ 3910 w 10000"/>
                <a:gd name="connsiteY12" fmla="*/ 6283 h 10000"/>
                <a:gd name="connsiteX13" fmla="*/ 3910 w 10000"/>
                <a:gd name="connsiteY13" fmla="*/ 6263 h 10000"/>
                <a:gd name="connsiteX14" fmla="*/ 1346 w 10000"/>
                <a:gd name="connsiteY14" fmla="*/ 5333 h 10000"/>
                <a:gd name="connsiteX15" fmla="*/ 0 w 10000"/>
                <a:gd name="connsiteY15" fmla="*/ 3172 h 10000"/>
                <a:gd name="connsiteX16" fmla="*/ 5000 w 10000"/>
                <a:gd name="connsiteY16" fmla="*/ 0 h 10000"/>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288 w 10000"/>
                <a:gd name="connsiteY10" fmla="*/ 8384 h 10000"/>
                <a:gd name="connsiteX11" fmla="*/ 3910 w 10000"/>
                <a:gd name="connsiteY11" fmla="*/ 6283 h 10000"/>
                <a:gd name="connsiteX12" fmla="*/ 3910 w 10000"/>
                <a:gd name="connsiteY12" fmla="*/ 6263 h 10000"/>
                <a:gd name="connsiteX13" fmla="*/ 1346 w 10000"/>
                <a:gd name="connsiteY13" fmla="*/ 5333 h 10000"/>
                <a:gd name="connsiteX14" fmla="*/ 0 w 10000"/>
                <a:gd name="connsiteY14" fmla="*/ 3172 h 10000"/>
                <a:gd name="connsiteX15" fmla="*/ 5000 w 10000"/>
                <a:gd name="connsiteY15" fmla="*/ 0 h 10000"/>
                <a:gd name="connsiteX0" fmla="*/ 5000 w 10000"/>
                <a:gd name="connsiteY0" fmla="*/ 0 h 10086"/>
                <a:gd name="connsiteX1" fmla="*/ 10000 w 10000"/>
                <a:gd name="connsiteY1" fmla="*/ 3212 h 10086"/>
                <a:gd name="connsiteX2" fmla="*/ 10000 w 10000"/>
                <a:gd name="connsiteY2" fmla="*/ 3293 h 10086"/>
                <a:gd name="connsiteX3" fmla="*/ 10000 w 10000"/>
                <a:gd name="connsiteY3" fmla="*/ 3293 h 10086"/>
                <a:gd name="connsiteX4" fmla="*/ 6795 w 10000"/>
                <a:gd name="connsiteY4" fmla="*/ 9697 h 10086"/>
                <a:gd name="connsiteX5" fmla="*/ 6635 w 10000"/>
                <a:gd name="connsiteY5" fmla="*/ 9818 h 10086"/>
                <a:gd name="connsiteX6" fmla="*/ 6635 w 10000"/>
                <a:gd name="connsiteY6" fmla="*/ 9818 h 10086"/>
                <a:gd name="connsiteX7" fmla="*/ 6635 w 10000"/>
                <a:gd name="connsiteY7" fmla="*/ 9818 h 10086"/>
                <a:gd name="connsiteX8" fmla="*/ 5897 w 10000"/>
                <a:gd name="connsiteY8" fmla="*/ 10000 h 10086"/>
                <a:gd name="connsiteX9" fmla="*/ 5288 w 10000"/>
                <a:gd name="connsiteY9" fmla="*/ 8384 h 10086"/>
                <a:gd name="connsiteX10" fmla="*/ 3910 w 10000"/>
                <a:gd name="connsiteY10" fmla="*/ 6283 h 10086"/>
                <a:gd name="connsiteX11" fmla="*/ 3910 w 10000"/>
                <a:gd name="connsiteY11" fmla="*/ 6263 h 10086"/>
                <a:gd name="connsiteX12" fmla="*/ 1346 w 10000"/>
                <a:gd name="connsiteY12" fmla="*/ 5333 h 10086"/>
                <a:gd name="connsiteX13" fmla="*/ 0 w 10000"/>
                <a:gd name="connsiteY13" fmla="*/ 3172 h 10086"/>
                <a:gd name="connsiteX14" fmla="*/ 5000 w 10000"/>
                <a:gd name="connsiteY14" fmla="*/ 0 h 1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86">
                  <a:moveTo>
                    <a:pt x="5000" y="0"/>
                  </a:moveTo>
                  <a:cubicBezTo>
                    <a:pt x="7756" y="0"/>
                    <a:pt x="10000" y="1455"/>
                    <a:pt x="10000" y="3212"/>
                  </a:cubicBezTo>
                  <a:lnTo>
                    <a:pt x="10000" y="3293"/>
                  </a:lnTo>
                  <a:lnTo>
                    <a:pt x="10000" y="3293"/>
                  </a:lnTo>
                  <a:cubicBezTo>
                    <a:pt x="10000" y="5717"/>
                    <a:pt x="8814" y="7859"/>
                    <a:pt x="6795" y="9697"/>
                  </a:cubicBezTo>
                  <a:cubicBezTo>
                    <a:pt x="6731" y="9737"/>
                    <a:pt x="6699" y="9778"/>
                    <a:pt x="6635" y="9818"/>
                  </a:cubicBezTo>
                  <a:lnTo>
                    <a:pt x="6635" y="9818"/>
                  </a:lnTo>
                  <a:lnTo>
                    <a:pt x="6635" y="9818"/>
                  </a:lnTo>
                  <a:cubicBezTo>
                    <a:pt x="6442" y="9919"/>
                    <a:pt x="6121" y="10239"/>
                    <a:pt x="5897" y="10000"/>
                  </a:cubicBezTo>
                  <a:cubicBezTo>
                    <a:pt x="5673" y="9761"/>
                    <a:pt x="5619" y="9003"/>
                    <a:pt x="5288" y="8384"/>
                  </a:cubicBezTo>
                  <a:cubicBezTo>
                    <a:pt x="5064" y="7556"/>
                    <a:pt x="4744" y="6848"/>
                    <a:pt x="3910" y="6283"/>
                  </a:cubicBezTo>
                  <a:lnTo>
                    <a:pt x="3910" y="6263"/>
                  </a:lnTo>
                  <a:cubicBezTo>
                    <a:pt x="3237" y="5818"/>
                    <a:pt x="2340" y="5475"/>
                    <a:pt x="1346" y="5333"/>
                  </a:cubicBezTo>
                  <a:cubicBezTo>
                    <a:pt x="513" y="4768"/>
                    <a:pt x="0" y="4000"/>
                    <a:pt x="0" y="3172"/>
                  </a:cubicBezTo>
                  <a:cubicBezTo>
                    <a:pt x="0" y="1414"/>
                    <a:pt x="2244" y="0"/>
                    <a:pt x="5000" y="0"/>
                  </a:cubicBezTo>
                  <a:close/>
                </a:path>
              </a:pathLst>
            </a:custGeom>
            <a:grpFill/>
            <a:ln>
              <a:noFill/>
            </a:ln>
          </p:spPr>
          <p:txBody>
            <a:bodyPr/>
            <a:lstStyle/>
            <a:p>
              <a:pPr>
                <a:defRPr/>
              </a:pPr>
              <a:endParaRPr lang="en-US" sz="1800" dirty="0"/>
            </a:p>
          </p:txBody>
        </p:sp>
        <p:sp>
          <p:nvSpPr>
            <p:cNvPr id="138" name="Freeform 108"/>
            <p:cNvSpPr>
              <a:spLocks/>
            </p:cNvSpPr>
            <p:nvPr/>
          </p:nvSpPr>
          <p:spPr bwMode="auto">
            <a:xfrm rot="2700000">
              <a:off x="6407803" y="2259335"/>
              <a:ext cx="350653" cy="642255"/>
            </a:xfrm>
            <a:custGeom>
              <a:avLst/>
              <a:gdLst>
                <a:gd name="T0" fmla="*/ 1122363 w 596"/>
                <a:gd name="T1" fmla="*/ 4105275 h 1092"/>
                <a:gd name="T2" fmla="*/ 598844 w 596"/>
                <a:gd name="T3" fmla="*/ 4105275 h 1092"/>
                <a:gd name="T4" fmla="*/ 79093 w 596"/>
                <a:gd name="T5" fmla="*/ 1928577 h 1092"/>
                <a:gd name="T6" fmla="*/ 1122363 w 596"/>
                <a:gd name="T7" fmla="*/ 0 h 1092"/>
                <a:gd name="T8" fmla="*/ 1126129 w 596"/>
                <a:gd name="T9" fmla="*/ 0 h 1092"/>
                <a:gd name="T10" fmla="*/ 2165632 w 596"/>
                <a:gd name="T11" fmla="*/ 1928577 h 1092"/>
                <a:gd name="T12" fmla="*/ 1645881 w 596"/>
                <a:gd name="T13" fmla="*/ 4105275 h 1092"/>
                <a:gd name="T14" fmla="*/ 1122363 w 596"/>
                <a:gd name="T15" fmla="*/ 4105275 h 109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96" h="1092">
                  <a:moveTo>
                    <a:pt x="298" y="1092"/>
                  </a:moveTo>
                  <a:cubicBezTo>
                    <a:pt x="159" y="1092"/>
                    <a:pt x="159" y="1092"/>
                    <a:pt x="159" y="1092"/>
                  </a:cubicBezTo>
                  <a:cubicBezTo>
                    <a:pt x="31" y="824"/>
                    <a:pt x="21" y="513"/>
                    <a:pt x="21" y="513"/>
                  </a:cubicBezTo>
                  <a:cubicBezTo>
                    <a:pt x="0" y="212"/>
                    <a:pt x="298" y="0"/>
                    <a:pt x="298" y="0"/>
                  </a:cubicBezTo>
                  <a:cubicBezTo>
                    <a:pt x="299" y="0"/>
                    <a:pt x="299" y="0"/>
                    <a:pt x="299" y="0"/>
                  </a:cubicBezTo>
                  <a:cubicBezTo>
                    <a:pt x="299" y="0"/>
                    <a:pt x="596" y="212"/>
                    <a:pt x="575" y="513"/>
                  </a:cubicBezTo>
                  <a:cubicBezTo>
                    <a:pt x="575" y="513"/>
                    <a:pt x="566" y="824"/>
                    <a:pt x="437" y="1092"/>
                  </a:cubicBezTo>
                  <a:lnTo>
                    <a:pt x="298" y="1092"/>
                  </a:lnTo>
                  <a:close/>
                </a:path>
              </a:pathLst>
            </a:custGeom>
            <a:grpFill/>
            <a:ln>
              <a:noFill/>
            </a:ln>
          </p:spPr>
          <p:txBody>
            <a:bodyPr/>
            <a:lstStyle/>
            <a:p>
              <a:pPr>
                <a:defRPr/>
              </a:pPr>
              <a:endParaRPr lang="en-US" sz="1800" dirty="0"/>
            </a:p>
          </p:txBody>
        </p:sp>
        <p:sp>
          <p:nvSpPr>
            <p:cNvPr id="139" name="Oval 113"/>
            <p:cNvSpPr>
              <a:spLocks noChangeArrowheads="1"/>
            </p:cNvSpPr>
            <p:nvPr/>
          </p:nvSpPr>
          <p:spPr bwMode="auto">
            <a:xfrm rot="2700000">
              <a:off x="6568043" y="2481147"/>
              <a:ext cx="117123" cy="114085"/>
            </a:xfrm>
            <a:prstGeom prst="ellipse">
              <a:avLst/>
            </a:prstGeom>
            <a:grpFill/>
            <a:ln>
              <a:noFill/>
            </a:ln>
          </p:spPr>
          <p:txBody>
            <a:bodyPr/>
            <a:lstStyle/>
            <a:p>
              <a:pPr>
                <a:defRPr/>
              </a:pPr>
              <a:endParaRPr lang="en-US" sz="1800" dirty="0"/>
            </a:p>
          </p:txBody>
        </p:sp>
        <p:sp>
          <p:nvSpPr>
            <p:cNvPr id="140" name="Oval 116"/>
            <p:cNvSpPr>
              <a:spLocks noChangeArrowheads="1"/>
            </p:cNvSpPr>
            <p:nvPr/>
          </p:nvSpPr>
          <p:spPr bwMode="auto">
            <a:xfrm rot="2700000">
              <a:off x="6500229" y="2593093"/>
              <a:ext cx="70303" cy="72640"/>
            </a:xfrm>
            <a:prstGeom prst="ellipse">
              <a:avLst/>
            </a:prstGeom>
            <a:grpFill/>
            <a:ln>
              <a:noFill/>
            </a:ln>
          </p:spPr>
          <p:txBody>
            <a:bodyPr/>
            <a:lstStyle/>
            <a:p>
              <a:pPr>
                <a:defRPr/>
              </a:pPr>
              <a:endParaRPr lang="en-US" sz="1800" dirty="0"/>
            </a:p>
          </p:txBody>
        </p:sp>
        <p:sp>
          <p:nvSpPr>
            <p:cNvPr id="141" name="Oval 119"/>
            <p:cNvSpPr>
              <a:spLocks noChangeArrowheads="1"/>
            </p:cNvSpPr>
            <p:nvPr/>
          </p:nvSpPr>
          <p:spPr bwMode="auto">
            <a:xfrm rot="2700000">
              <a:off x="6447912" y="2674106"/>
              <a:ext cx="43239" cy="42313"/>
            </a:xfrm>
            <a:prstGeom prst="ellipse">
              <a:avLst/>
            </a:prstGeom>
            <a:grpFill/>
            <a:ln>
              <a:noFill/>
            </a:ln>
          </p:spPr>
          <p:txBody>
            <a:bodyPr/>
            <a:lstStyle/>
            <a:p>
              <a:pPr>
                <a:defRPr/>
              </a:pPr>
              <a:endParaRPr lang="en-US" sz="1800" dirty="0"/>
            </a:p>
          </p:txBody>
        </p:sp>
        <p:sp>
          <p:nvSpPr>
            <p:cNvPr id="142" name="Rectangle 27"/>
            <p:cNvSpPr/>
            <p:nvPr/>
          </p:nvSpPr>
          <p:spPr>
            <a:xfrm rot="2700000">
              <a:off x="6301683" y="2797997"/>
              <a:ext cx="71523" cy="43830"/>
            </a:xfrm>
            <a:prstGeom prst="rect">
              <a:avLst/>
            </a:prstGeom>
            <a:grpFill/>
            <a:ln>
              <a:noFill/>
            </a:ln>
          </p:spPr>
          <p:style>
            <a:lnRef idx="2">
              <a:schemeClr val="dk1"/>
            </a:lnRef>
            <a:fillRef idx="1">
              <a:schemeClr val="lt1"/>
            </a:fillRef>
            <a:effectRef idx="0">
              <a:schemeClr val="dk1"/>
            </a:effectRef>
            <a:fontRef idx="minor">
              <a:schemeClr val="dk1"/>
            </a:fontRef>
          </p:style>
          <p:txBody>
            <a:bodyPr anchor="ctr"/>
            <a:lstStyle/>
            <a:p>
              <a:pPr algn="ctr">
                <a:defRPr/>
              </a:pPr>
              <a:endParaRPr lang="en-US" sz="1800" dirty="0"/>
            </a:p>
          </p:txBody>
        </p:sp>
      </p:grpSp>
      <p:sp>
        <p:nvSpPr>
          <p:cNvPr id="143" name="TextBox 40"/>
          <p:cNvSpPr txBox="1"/>
          <p:nvPr/>
        </p:nvSpPr>
        <p:spPr>
          <a:xfrm>
            <a:off x="477079" y="3271218"/>
            <a:ext cx="1916113" cy="609396"/>
          </a:xfrm>
          <a:prstGeom prst="rect">
            <a:avLst/>
          </a:prstGeom>
          <a:noFill/>
        </p:spPr>
        <p:txBody>
          <a:bodyPr lIns="68577" tIns="34289" rIns="68577" bIns="34289">
            <a:spAutoFit/>
          </a:bodyPr>
          <a:lstStyle/>
          <a:p>
            <a:pPr defTabSz="914103">
              <a:lnSpc>
                <a:spcPct val="130000"/>
              </a:lnSpc>
              <a:defRPr/>
            </a:pPr>
            <a:r>
              <a:rPr lang="zh-CN" altLang="en-US" sz="900" kern="0" dirty="0">
                <a:solidFill>
                  <a:schemeClr val="bg1"/>
                </a:solidFill>
                <a:latin typeface="微软雅黑" pitchFamily="34" charset="-122"/>
                <a:ea typeface="微软雅黑" pitchFamily="34" charset="-122"/>
              </a:rPr>
              <a:t>您的内容打在这里，或者通过复制您的文本后，在此框中选择粘贴，并选择只保留文字。</a:t>
            </a:r>
          </a:p>
        </p:txBody>
      </p:sp>
      <p:sp>
        <p:nvSpPr>
          <p:cNvPr id="144" name="TextBox 41"/>
          <p:cNvSpPr txBox="1"/>
          <p:nvPr/>
        </p:nvSpPr>
        <p:spPr>
          <a:xfrm>
            <a:off x="2369378" y="3626818"/>
            <a:ext cx="1914525" cy="609396"/>
          </a:xfrm>
          <a:prstGeom prst="rect">
            <a:avLst/>
          </a:prstGeom>
          <a:noFill/>
        </p:spPr>
        <p:txBody>
          <a:bodyPr lIns="68577" tIns="34289" rIns="68577" bIns="34289">
            <a:spAutoFit/>
          </a:bodyPr>
          <a:lstStyle/>
          <a:p>
            <a:pPr defTabSz="914103">
              <a:lnSpc>
                <a:spcPct val="130000"/>
              </a:lnSpc>
              <a:defRPr/>
            </a:pPr>
            <a:r>
              <a:rPr lang="zh-CN" altLang="en-US" sz="900" kern="0" dirty="0">
                <a:solidFill>
                  <a:schemeClr val="bg1"/>
                </a:solidFill>
                <a:latin typeface="微软雅黑" pitchFamily="34" charset="-122"/>
                <a:ea typeface="微软雅黑" pitchFamily="34" charset="-122"/>
              </a:rPr>
              <a:t>您的内容打在这里，或者通过复制您的文本后，在此框中选择粘贴，并选择只保留文字。</a:t>
            </a:r>
          </a:p>
        </p:txBody>
      </p:sp>
      <p:sp>
        <p:nvSpPr>
          <p:cNvPr id="145" name="TextBox 42"/>
          <p:cNvSpPr txBox="1"/>
          <p:nvPr/>
        </p:nvSpPr>
        <p:spPr>
          <a:xfrm>
            <a:off x="4193416" y="4182442"/>
            <a:ext cx="1916112" cy="609396"/>
          </a:xfrm>
          <a:prstGeom prst="rect">
            <a:avLst/>
          </a:prstGeom>
          <a:noFill/>
        </p:spPr>
        <p:txBody>
          <a:bodyPr lIns="68577" tIns="34289" rIns="68577" bIns="34289">
            <a:spAutoFit/>
          </a:bodyPr>
          <a:lstStyle/>
          <a:p>
            <a:pPr defTabSz="914103">
              <a:lnSpc>
                <a:spcPct val="130000"/>
              </a:lnSpc>
              <a:defRPr/>
            </a:pPr>
            <a:r>
              <a:rPr lang="zh-CN" altLang="en-US" sz="900" kern="0" dirty="0">
                <a:solidFill>
                  <a:schemeClr val="bg1"/>
                </a:solidFill>
                <a:latin typeface="微软雅黑" pitchFamily="34" charset="-122"/>
                <a:ea typeface="微软雅黑" pitchFamily="34" charset="-122"/>
              </a:rPr>
              <a:t>您的内容打在这里，或者通过复制您的文本后，在此框中选择粘贴，并选择只保留文字。</a:t>
            </a:r>
          </a:p>
        </p:txBody>
      </p:sp>
      <p:sp>
        <p:nvSpPr>
          <p:cNvPr id="146" name="TextBox 43"/>
          <p:cNvSpPr txBox="1"/>
          <p:nvPr/>
        </p:nvSpPr>
        <p:spPr>
          <a:xfrm>
            <a:off x="6866766" y="3607768"/>
            <a:ext cx="1916112" cy="609396"/>
          </a:xfrm>
          <a:prstGeom prst="rect">
            <a:avLst/>
          </a:prstGeom>
          <a:noFill/>
        </p:spPr>
        <p:txBody>
          <a:bodyPr lIns="68577" tIns="34289" rIns="68577" bIns="34289">
            <a:spAutoFit/>
          </a:bodyPr>
          <a:lstStyle/>
          <a:p>
            <a:pPr defTabSz="914103">
              <a:lnSpc>
                <a:spcPct val="130000"/>
              </a:lnSpc>
              <a:defRPr/>
            </a:pPr>
            <a:r>
              <a:rPr lang="zh-CN" altLang="en-US" sz="900" kern="0" dirty="0">
                <a:solidFill>
                  <a:schemeClr val="bg1"/>
                </a:solidFill>
                <a:latin typeface="微软雅黑" pitchFamily="34" charset="-122"/>
                <a:ea typeface="微软雅黑" pitchFamily="34" charset="-122"/>
              </a:rPr>
              <a:t>您的内容打在这里，或者通过复制您的文本后，在此框中选择粘贴，并选择只保留文字。</a:t>
            </a:r>
          </a:p>
        </p:txBody>
      </p:sp>
      <p:grpSp>
        <p:nvGrpSpPr>
          <p:cNvPr id="147" name="组合 13"/>
          <p:cNvGrpSpPr>
            <a:grpSpLocks/>
          </p:cNvGrpSpPr>
          <p:nvPr/>
        </p:nvGrpSpPr>
        <p:grpSpPr bwMode="auto">
          <a:xfrm>
            <a:off x="4896679" y="2604467"/>
            <a:ext cx="863600" cy="865188"/>
            <a:chOff x="4648080" y="2635875"/>
            <a:chExt cx="863576" cy="863791"/>
          </a:xfrm>
        </p:grpSpPr>
        <p:sp>
          <p:nvSpPr>
            <p:cNvPr id="148" name="Oval 53"/>
            <p:cNvSpPr>
              <a:spLocks noChangeArrowheads="1"/>
            </p:cNvSpPr>
            <p:nvPr/>
          </p:nvSpPr>
          <p:spPr bwMode="auto">
            <a:xfrm>
              <a:off x="4648080" y="2635875"/>
              <a:ext cx="863576" cy="863791"/>
            </a:xfrm>
            <a:prstGeom prst="ellipse">
              <a:avLst/>
            </a:prstGeom>
            <a:solidFill>
              <a:schemeClr val="bg1">
                <a:alpha val="41000"/>
              </a:schemeClr>
            </a:solidFill>
            <a:ln w="57150">
              <a:no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zh-CN" altLang="en-US" sz="1800">
                <a:latin typeface="微软雅黑" panose="020B0503020204020204" pitchFamily="34" charset="-122"/>
                <a:ea typeface="微软雅黑" panose="020B0503020204020204" pitchFamily="34" charset="-122"/>
              </a:endParaRPr>
            </a:p>
          </p:txBody>
        </p:sp>
        <p:grpSp>
          <p:nvGrpSpPr>
            <p:cNvPr id="149" name="Group 30"/>
            <p:cNvGrpSpPr/>
            <p:nvPr/>
          </p:nvGrpSpPr>
          <p:grpSpPr>
            <a:xfrm>
              <a:off x="4869929" y="2869115"/>
              <a:ext cx="443402" cy="388820"/>
              <a:chOff x="3175" y="-1587"/>
              <a:chExt cx="490538" cy="430212"/>
            </a:xfrm>
            <a:solidFill>
              <a:schemeClr val="bg1"/>
            </a:solidFill>
          </p:grpSpPr>
          <p:sp>
            <p:nvSpPr>
              <p:cNvPr id="150" name="Freeform 175"/>
              <p:cNvSpPr>
                <a:spLocks noEditPoints="1"/>
              </p:cNvSpPr>
              <p:nvPr/>
            </p:nvSpPr>
            <p:spPr bwMode="auto">
              <a:xfrm>
                <a:off x="3175" y="-1587"/>
                <a:ext cx="490538" cy="430212"/>
              </a:xfrm>
              <a:custGeom>
                <a:avLst/>
                <a:gdLst>
                  <a:gd name="T0" fmla="*/ 128 w 128"/>
                  <a:gd name="T1" fmla="*/ 66 h 112"/>
                  <a:gd name="T2" fmla="*/ 112 w 128"/>
                  <a:gd name="T3" fmla="*/ 6 h 112"/>
                  <a:gd name="T4" fmla="*/ 104 w 128"/>
                  <a:gd name="T5" fmla="*/ 0 h 112"/>
                  <a:gd name="T6" fmla="*/ 64 w 128"/>
                  <a:gd name="T7" fmla="*/ 0 h 112"/>
                  <a:gd name="T8" fmla="*/ 24 w 128"/>
                  <a:gd name="T9" fmla="*/ 0 h 112"/>
                  <a:gd name="T10" fmla="*/ 16 w 128"/>
                  <a:gd name="T11" fmla="*/ 6 h 112"/>
                  <a:gd name="T12" fmla="*/ 0 w 128"/>
                  <a:gd name="T13" fmla="*/ 66 h 112"/>
                  <a:gd name="T14" fmla="*/ 0 w 128"/>
                  <a:gd name="T15" fmla="*/ 68 h 112"/>
                  <a:gd name="T16" fmla="*/ 0 w 128"/>
                  <a:gd name="T17" fmla="*/ 96 h 112"/>
                  <a:gd name="T18" fmla="*/ 16 w 128"/>
                  <a:gd name="T19" fmla="*/ 112 h 112"/>
                  <a:gd name="T20" fmla="*/ 112 w 128"/>
                  <a:gd name="T21" fmla="*/ 112 h 112"/>
                  <a:gd name="T22" fmla="*/ 128 w 128"/>
                  <a:gd name="T23" fmla="*/ 96 h 112"/>
                  <a:gd name="T24" fmla="*/ 128 w 128"/>
                  <a:gd name="T25" fmla="*/ 68 h 112"/>
                  <a:gd name="T26" fmla="*/ 128 w 128"/>
                  <a:gd name="T27" fmla="*/ 66 h 112"/>
                  <a:gd name="T28" fmla="*/ 120 w 128"/>
                  <a:gd name="T29" fmla="*/ 96 h 112"/>
                  <a:gd name="T30" fmla="*/ 112 w 128"/>
                  <a:gd name="T31" fmla="*/ 104 h 112"/>
                  <a:gd name="T32" fmla="*/ 16 w 128"/>
                  <a:gd name="T33" fmla="*/ 104 h 112"/>
                  <a:gd name="T34" fmla="*/ 8 w 128"/>
                  <a:gd name="T35" fmla="*/ 96 h 112"/>
                  <a:gd name="T36" fmla="*/ 8 w 128"/>
                  <a:gd name="T37" fmla="*/ 68 h 112"/>
                  <a:gd name="T38" fmla="*/ 24 w 128"/>
                  <a:gd name="T39" fmla="*/ 8 h 112"/>
                  <a:gd name="T40" fmla="*/ 104 w 128"/>
                  <a:gd name="T41" fmla="*/ 8 h 112"/>
                  <a:gd name="T42" fmla="*/ 120 w 128"/>
                  <a:gd name="T43" fmla="*/ 68 h 112"/>
                  <a:gd name="T44" fmla="*/ 120 w 128"/>
                  <a:gd name="T45"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66"/>
                    </a:moveTo>
                    <a:cubicBezTo>
                      <a:pt x="112" y="6"/>
                      <a:pt x="112" y="6"/>
                      <a:pt x="112" y="6"/>
                    </a:cubicBezTo>
                    <a:cubicBezTo>
                      <a:pt x="111" y="2"/>
                      <a:pt x="108" y="0"/>
                      <a:pt x="104" y="0"/>
                    </a:cubicBezTo>
                    <a:cubicBezTo>
                      <a:pt x="64" y="0"/>
                      <a:pt x="64" y="0"/>
                      <a:pt x="64" y="0"/>
                    </a:cubicBezTo>
                    <a:cubicBezTo>
                      <a:pt x="24" y="0"/>
                      <a:pt x="24" y="0"/>
                      <a:pt x="24" y="0"/>
                    </a:cubicBezTo>
                    <a:cubicBezTo>
                      <a:pt x="20" y="0"/>
                      <a:pt x="17" y="2"/>
                      <a:pt x="16" y="6"/>
                    </a:cubicBezTo>
                    <a:cubicBezTo>
                      <a:pt x="0" y="66"/>
                      <a:pt x="0" y="66"/>
                      <a:pt x="0" y="66"/>
                    </a:cubicBezTo>
                    <a:cubicBezTo>
                      <a:pt x="0" y="67"/>
                      <a:pt x="0" y="67"/>
                      <a:pt x="0" y="68"/>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68"/>
                      <a:pt x="128" y="68"/>
                      <a:pt x="128" y="68"/>
                    </a:cubicBezTo>
                    <a:cubicBezTo>
                      <a:pt x="128" y="67"/>
                      <a:pt x="128" y="67"/>
                      <a:pt x="128" y="66"/>
                    </a:cubicBezTo>
                    <a:close/>
                    <a:moveTo>
                      <a:pt x="120" y="96"/>
                    </a:moveTo>
                    <a:cubicBezTo>
                      <a:pt x="120" y="100"/>
                      <a:pt x="116" y="104"/>
                      <a:pt x="112" y="104"/>
                    </a:cubicBezTo>
                    <a:cubicBezTo>
                      <a:pt x="16" y="104"/>
                      <a:pt x="16" y="104"/>
                      <a:pt x="16" y="104"/>
                    </a:cubicBezTo>
                    <a:cubicBezTo>
                      <a:pt x="12" y="104"/>
                      <a:pt x="8" y="100"/>
                      <a:pt x="8" y="96"/>
                    </a:cubicBezTo>
                    <a:cubicBezTo>
                      <a:pt x="8" y="68"/>
                      <a:pt x="8" y="68"/>
                      <a:pt x="8" y="68"/>
                    </a:cubicBezTo>
                    <a:cubicBezTo>
                      <a:pt x="24" y="8"/>
                      <a:pt x="24" y="8"/>
                      <a:pt x="24" y="8"/>
                    </a:cubicBezTo>
                    <a:cubicBezTo>
                      <a:pt x="104" y="8"/>
                      <a:pt x="104" y="8"/>
                      <a:pt x="104" y="8"/>
                    </a:cubicBezTo>
                    <a:cubicBezTo>
                      <a:pt x="120" y="68"/>
                      <a:pt x="120" y="68"/>
                      <a:pt x="120" y="68"/>
                    </a:cubicBezTo>
                    <a:lnTo>
                      <a:pt x="12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sz="1800"/>
              </a:p>
            </p:txBody>
          </p:sp>
          <p:sp>
            <p:nvSpPr>
              <p:cNvPr id="151" name="Freeform 176"/>
              <p:cNvSpPr>
                <a:spLocks noEditPoints="1"/>
              </p:cNvSpPr>
              <p:nvPr/>
            </p:nvSpPr>
            <p:spPr bwMode="auto">
              <a:xfrm>
                <a:off x="60325" y="58738"/>
                <a:ext cx="374650" cy="277812"/>
              </a:xfrm>
              <a:custGeom>
                <a:avLst/>
                <a:gdLst>
                  <a:gd name="T0" fmla="*/ 80 w 98"/>
                  <a:gd name="T1" fmla="*/ 0 h 72"/>
                  <a:gd name="T2" fmla="*/ 18 w 98"/>
                  <a:gd name="T3" fmla="*/ 0 h 72"/>
                  <a:gd name="T4" fmla="*/ 14 w 98"/>
                  <a:gd name="T5" fmla="*/ 3 h 72"/>
                  <a:gd name="T6" fmla="*/ 0 w 98"/>
                  <a:gd name="T7" fmla="*/ 51 h 72"/>
                  <a:gd name="T8" fmla="*/ 1 w 98"/>
                  <a:gd name="T9" fmla="*/ 54 h 72"/>
                  <a:gd name="T10" fmla="*/ 4 w 98"/>
                  <a:gd name="T11" fmla="*/ 56 h 72"/>
                  <a:gd name="T12" fmla="*/ 16 w 98"/>
                  <a:gd name="T13" fmla="*/ 56 h 72"/>
                  <a:gd name="T14" fmla="*/ 20 w 98"/>
                  <a:gd name="T15" fmla="*/ 56 h 72"/>
                  <a:gd name="T16" fmla="*/ 23 w 98"/>
                  <a:gd name="T17" fmla="*/ 56 h 72"/>
                  <a:gd name="T18" fmla="*/ 28 w 98"/>
                  <a:gd name="T19" fmla="*/ 68 h 72"/>
                  <a:gd name="T20" fmla="*/ 35 w 98"/>
                  <a:gd name="T21" fmla="*/ 72 h 72"/>
                  <a:gd name="T22" fmla="*/ 63 w 98"/>
                  <a:gd name="T23" fmla="*/ 72 h 72"/>
                  <a:gd name="T24" fmla="*/ 70 w 98"/>
                  <a:gd name="T25" fmla="*/ 68 h 72"/>
                  <a:gd name="T26" fmla="*/ 75 w 98"/>
                  <a:gd name="T27" fmla="*/ 56 h 72"/>
                  <a:gd name="T28" fmla="*/ 78 w 98"/>
                  <a:gd name="T29" fmla="*/ 56 h 72"/>
                  <a:gd name="T30" fmla="*/ 82 w 98"/>
                  <a:gd name="T31" fmla="*/ 56 h 72"/>
                  <a:gd name="T32" fmla="*/ 94 w 98"/>
                  <a:gd name="T33" fmla="*/ 56 h 72"/>
                  <a:gd name="T34" fmla="*/ 97 w 98"/>
                  <a:gd name="T35" fmla="*/ 54 h 72"/>
                  <a:gd name="T36" fmla="*/ 98 w 98"/>
                  <a:gd name="T37" fmla="*/ 51 h 72"/>
                  <a:gd name="T38" fmla="*/ 84 w 98"/>
                  <a:gd name="T39" fmla="*/ 3 h 72"/>
                  <a:gd name="T40" fmla="*/ 80 w 98"/>
                  <a:gd name="T41" fmla="*/ 0 h 72"/>
                  <a:gd name="T42" fmla="*/ 82 w 98"/>
                  <a:gd name="T43" fmla="*/ 48 h 72"/>
                  <a:gd name="T44" fmla="*/ 75 w 98"/>
                  <a:gd name="T45" fmla="*/ 48 h 72"/>
                  <a:gd name="T46" fmla="*/ 68 w 98"/>
                  <a:gd name="T47" fmla="*/ 52 h 72"/>
                  <a:gd name="T48" fmla="*/ 63 w 98"/>
                  <a:gd name="T49" fmla="*/ 64 h 72"/>
                  <a:gd name="T50" fmla="*/ 35 w 98"/>
                  <a:gd name="T51" fmla="*/ 64 h 72"/>
                  <a:gd name="T52" fmla="*/ 30 w 98"/>
                  <a:gd name="T53" fmla="*/ 52 h 72"/>
                  <a:gd name="T54" fmla="*/ 23 w 98"/>
                  <a:gd name="T55" fmla="*/ 48 h 72"/>
                  <a:gd name="T56" fmla="*/ 16 w 98"/>
                  <a:gd name="T57" fmla="*/ 48 h 72"/>
                  <a:gd name="T58" fmla="*/ 6 w 98"/>
                  <a:gd name="T59" fmla="*/ 48 h 72"/>
                  <a:gd name="T60" fmla="*/ 18 w 98"/>
                  <a:gd name="T61" fmla="*/ 4 h 72"/>
                  <a:gd name="T62" fmla="*/ 80 w 98"/>
                  <a:gd name="T63" fmla="*/ 4 h 72"/>
                  <a:gd name="T64" fmla="*/ 92 w 98"/>
                  <a:gd name="T65" fmla="*/ 48 h 72"/>
                  <a:gd name="T66" fmla="*/ 82 w 98"/>
                  <a:gd name="T67"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2">
                    <a:moveTo>
                      <a:pt x="80" y="0"/>
                    </a:moveTo>
                    <a:cubicBezTo>
                      <a:pt x="18" y="0"/>
                      <a:pt x="18" y="0"/>
                      <a:pt x="18" y="0"/>
                    </a:cubicBezTo>
                    <a:cubicBezTo>
                      <a:pt x="16" y="0"/>
                      <a:pt x="15" y="1"/>
                      <a:pt x="14" y="3"/>
                    </a:cubicBezTo>
                    <a:cubicBezTo>
                      <a:pt x="0" y="51"/>
                      <a:pt x="0" y="51"/>
                      <a:pt x="0" y="51"/>
                    </a:cubicBezTo>
                    <a:cubicBezTo>
                      <a:pt x="0" y="52"/>
                      <a:pt x="0" y="53"/>
                      <a:pt x="1" y="54"/>
                    </a:cubicBezTo>
                    <a:cubicBezTo>
                      <a:pt x="2" y="55"/>
                      <a:pt x="3" y="56"/>
                      <a:pt x="4" y="56"/>
                    </a:cubicBezTo>
                    <a:cubicBezTo>
                      <a:pt x="16" y="56"/>
                      <a:pt x="16" y="56"/>
                      <a:pt x="16" y="56"/>
                    </a:cubicBezTo>
                    <a:cubicBezTo>
                      <a:pt x="20" y="56"/>
                      <a:pt x="20" y="56"/>
                      <a:pt x="20" y="56"/>
                    </a:cubicBezTo>
                    <a:cubicBezTo>
                      <a:pt x="23" y="56"/>
                      <a:pt x="23" y="56"/>
                      <a:pt x="23" y="56"/>
                    </a:cubicBezTo>
                    <a:cubicBezTo>
                      <a:pt x="28" y="68"/>
                      <a:pt x="28" y="68"/>
                      <a:pt x="28" y="68"/>
                    </a:cubicBezTo>
                    <a:cubicBezTo>
                      <a:pt x="30" y="70"/>
                      <a:pt x="32" y="72"/>
                      <a:pt x="35" y="72"/>
                    </a:cubicBezTo>
                    <a:cubicBezTo>
                      <a:pt x="63" y="72"/>
                      <a:pt x="63" y="72"/>
                      <a:pt x="63" y="72"/>
                    </a:cubicBezTo>
                    <a:cubicBezTo>
                      <a:pt x="66" y="72"/>
                      <a:pt x="68" y="70"/>
                      <a:pt x="70" y="68"/>
                    </a:cubicBezTo>
                    <a:cubicBezTo>
                      <a:pt x="75" y="56"/>
                      <a:pt x="75" y="56"/>
                      <a:pt x="75" y="56"/>
                    </a:cubicBezTo>
                    <a:cubicBezTo>
                      <a:pt x="78" y="56"/>
                      <a:pt x="78" y="56"/>
                      <a:pt x="78" y="56"/>
                    </a:cubicBezTo>
                    <a:cubicBezTo>
                      <a:pt x="82" y="56"/>
                      <a:pt x="82" y="56"/>
                      <a:pt x="82" y="56"/>
                    </a:cubicBezTo>
                    <a:cubicBezTo>
                      <a:pt x="94" y="56"/>
                      <a:pt x="94" y="56"/>
                      <a:pt x="94" y="56"/>
                    </a:cubicBezTo>
                    <a:cubicBezTo>
                      <a:pt x="95" y="56"/>
                      <a:pt x="96" y="55"/>
                      <a:pt x="97" y="54"/>
                    </a:cubicBezTo>
                    <a:cubicBezTo>
                      <a:pt x="98" y="53"/>
                      <a:pt x="98" y="52"/>
                      <a:pt x="98" y="51"/>
                    </a:cubicBezTo>
                    <a:cubicBezTo>
                      <a:pt x="84" y="3"/>
                      <a:pt x="84" y="3"/>
                      <a:pt x="84" y="3"/>
                    </a:cubicBezTo>
                    <a:cubicBezTo>
                      <a:pt x="83" y="1"/>
                      <a:pt x="82" y="0"/>
                      <a:pt x="80" y="0"/>
                    </a:cubicBezTo>
                    <a:close/>
                    <a:moveTo>
                      <a:pt x="82" y="48"/>
                    </a:moveTo>
                    <a:cubicBezTo>
                      <a:pt x="75" y="48"/>
                      <a:pt x="75" y="48"/>
                      <a:pt x="75" y="48"/>
                    </a:cubicBezTo>
                    <a:cubicBezTo>
                      <a:pt x="72" y="48"/>
                      <a:pt x="70" y="50"/>
                      <a:pt x="68" y="52"/>
                    </a:cubicBezTo>
                    <a:cubicBezTo>
                      <a:pt x="63" y="64"/>
                      <a:pt x="63" y="64"/>
                      <a:pt x="63" y="64"/>
                    </a:cubicBezTo>
                    <a:cubicBezTo>
                      <a:pt x="35" y="64"/>
                      <a:pt x="35" y="64"/>
                      <a:pt x="35" y="64"/>
                    </a:cubicBezTo>
                    <a:cubicBezTo>
                      <a:pt x="30" y="52"/>
                      <a:pt x="30" y="52"/>
                      <a:pt x="30" y="52"/>
                    </a:cubicBezTo>
                    <a:cubicBezTo>
                      <a:pt x="28" y="50"/>
                      <a:pt x="26" y="48"/>
                      <a:pt x="23" y="48"/>
                    </a:cubicBezTo>
                    <a:cubicBezTo>
                      <a:pt x="16" y="48"/>
                      <a:pt x="16" y="48"/>
                      <a:pt x="16" y="48"/>
                    </a:cubicBezTo>
                    <a:cubicBezTo>
                      <a:pt x="6" y="48"/>
                      <a:pt x="6" y="48"/>
                      <a:pt x="6" y="48"/>
                    </a:cubicBezTo>
                    <a:cubicBezTo>
                      <a:pt x="18" y="4"/>
                      <a:pt x="18" y="4"/>
                      <a:pt x="18" y="4"/>
                    </a:cubicBezTo>
                    <a:cubicBezTo>
                      <a:pt x="80" y="4"/>
                      <a:pt x="80" y="4"/>
                      <a:pt x="80" y="4"/>
                    </a:cubicBezTo>
                    <a:cubicBezTo>
                      <a:pt x="92" y="48"/>
                      <a:pt x="92" y="48"/>
                      <a:pt x="92" y="48"/>
                    </a:cubicBezTo>
                    <a:lnTo>
                      <a:pt x="82"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sz="1800"/>
              </a:p>
            </p:txBody>
          </p:sp>
        </p:grpSp>
      </p:grpSp>
      <p:grpSp>
        <p:nvGrpSpPr>
          <p:cNvPr id="152" name="组合 11"/>
          <p:cNvGrpSpPr>
            <a:grpSpLocks/>
          </p:cNvGrpSpPr>
          <p:nvPr/>
        </p:nvGrpSpPr>
        <p:grpSpPr bwMode="auto">
          <a:xfrm>
            <a:off x="981903" y="1821830"/>
            <a:ext cx="819150" cy="819150"/>
            <a:chOff x="734153" y="1852387"/>
            <a:chExt cx="818887" cy="819091"/>
          </a:xfrm>
          <a:solidFill>
            <a:schemeClr val="bg1"/>
          </a:solidFill>
        </p:grpSpPr>
        <p:sp>
          <p:nvSpPr>
            <p:cNvPr id="153" name="Oval 53"/>
            <p:cNvSpPr>
              <a:spLocks noChangeArrowheads="1"/>
            </p:cNvSpPr>
            <p:nvPr/>
          </p:nvSpPr>
          <p:spPr bwMode="auto">
            <a:xfrm>
              <a:off x="734153" y="1852387"/>
              <a:ext cx="818887" cy="819091"/>
            </a:xfrm>
            <a:prstGeom prst="ellipse">
              <a:avLst/>
            </a:prstGeom>
            <a:solidFill>
              <a:schemeClr val="bg1">
                <a:alpha val="42000"/>
              </a:schemeClr>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zh-CN" altLang="en-US" sz="1800">
                <a:latin typeface="微软雅黑" panose="020B0503020204020204" pitchFamily="34" charset="-122"/>
                <a:ea typeface="微软雅黑" panose="020B0503020204020204" pitchFamily="34" charset="-122"/>
              </a:endParaRPr>
            </a:p>
          </p:txBody>
        </p:sp>
        <p:sp>
          <p:nvSpPr>
            <p:cNvPr id="154" name="Freeform 50"/>
            <p:cNvSpPr>
              <a:spLocks noEditPoints="1"/>
            </p:cNvSpPr>
            <p:nvPr/>
          </p:nvSpPr>
          <p:spPr bwMode="auto">
            <a:xfrm>
              <a:off x="942920" y="2032968"/>
              <a:ext cx="365812" cy="460689"/>
            </a:xfrm>
            <a:custGeom>
              <a:avLst/>
              <a:gdLst>
                <a:gd name="T0" fmla="*/ 187 w 262"/>
                <a:gd name="T1" fmla="*/ 135 h 330"/>
                <a:gd name="T2" fmla="*/ 44 w 262"/>
                <a:gd name="T3" fmla="*/ 135 h 330"/>
                <a:gd name="T4" fmla="*/ 44 w 262"/>
                <a:gd name="T5" fmla="*/ 156 h 330"/>
                <a:gd name="T6" fmla="*/ 187 w 262"/>
                <a:gd name="T7" fmla="*/ 156 h 330"/>
                <a:gd name="T8" fmla="*/ 187 w 262"/>
                <a:gd name="T9" fmla="*/ 135 h 330"/>
                <a:gd name="T10" fmla="*/ 187 w 262"/>
                <a:gd name="T11" fmla="*/ 95 h 330"/>
                <a:gd name="T12" fmla="*/ 44 w 262"/>
                <a:gd name="T13" fmla="*/ 95 h 330"/>
                <a:gd name="T14" fmla="*/ 44 w 262"/>
                <a:gd name="T15" fmla="*/ 115 h 330"/>
                <a:gd name="T16" fmla="*/ 187 w 262"/>
                <a:gd name="T17" fmla="*/ 115 h 330"/>
                <a:gd name="T18" fmla="*/ 187 w 262"/>
                <a:gd name="T19" fmla="*/ 95 h 330"/>
                <a:gd name="T20" fmla="*/ 187 w 262"/>
                <a:gd name="T21" fmla="*/ 54 h 330"/>
                <a:gd name="T22" fmla="*/ 44 w 262"/>
                <a:gd name="T23" fmla="*/ 54 h 330"/>
                <a:gd name="T24" fmla="*/ 44 w 262"/>
                <a:gd name="T25" fmla="*/ 75 h 330"/>
                <a:gd name="T26" fmla="*/ 187 w 262"/>
                <a:gd name="T27" fmla="*/ 75 h 330"/>
                <a:gd name="T28" fmla="*/ 187 w 262"/>
                <a:gd name="T29" fmla="*/ 54 h 330"/>
                <a:gd name="T30" fmla="*/ 44 w 262"/>
                <a:gd name="T31" fmla="*/ 196 h 330"/>
                <a:gd name="T32" fmla="*/ 116 w 262"/>
                <a:gd name="T33" fmla="*/ 196 h 330"/>
                <a:gd name="T34" fmla="*/ 116 w 262"/>
                <a:gd name="T35" fmla="*/ 176 h 330"/>
                <a:gd name="T36" fmla="*/ 44 w 262"/>
                <a:gd name="T37" fmla="*/ 176 h 330"/>
                <a:gd name="T38" fmla="*/ 44 w 262"/>
                <a:gd name="T39" fmla="*/ 196 h 330"/>
                <a:gd name="T40" fmla="*/ 233 w 262"/>
                <a:gd name="T41" fmla="*/ 29 h 330"/>
                <a:gd name="T42" fmla="*/ 233 w 262"/>
                <a:gd name="T43" fmla="*/ 0 h 330"/>
                <a:gd name="T44" fmla="*/ 0 w 262"/>
                <a:gd name="T45" fmla="*/ 0 h 330"/>
                <a:gd name="T46" fmla="*/ 0 w 262"/>
                <a:gd name="T47" fmla="*/ 301 h 330"/>
                <a:gd name="T48" fmla="*/ 29 w 262"/>
                <a:gd name="T49" fmla="*/ 301 h 330"/>
                <a:gd name="T50" fmla="*/ 29 w 262"/>
                <a:gd name="T51" fmla="*/ 330 h 330"/>
                <a:gd name="T52" fmla="*/ 262 w 262"/>
                <a:gd name="T53" fmla="*/ 330 h 330"/>
                <a:gd name="T54" fmla="*/ 262 w 262"/>
                <a:gd name="T55" fmla="*/ 29 h 330"/>
                <a:gd name="T56" fmla="*/ 233 w 262"/>
                <a:gd name="T57" fmla="*/ 29 h 330"/>
                <a:gd name="T58" fmla="*/ 15 w 262"/>
                <a:gd name="T59" fmla="*/ 286 h 330"/>
                <a:gd name="T60" fmla="*/ 15 w 262"/>
                <a:gd name="T61" fmla="*/ 16 h 330"/>
                <a:gd name="T62" fmla="*/ 216 w 262"/>
                <a:gd name="T63" fmla="*/ 16 h 330"/>
                <a:gd name="T64" fmla="*/ 216 w 262"/>
                <a:gd name="T65" fmla="*/ 216 h 330"/>
                <a:gd name="T66" fmla="*/ 148 w 262"/>
                <a:gd name="T67" fmla="*/ 216 h 330"/>
                <a:gd name="T68" fmla="*/ 148 w 262"/>
                <a:gd name="T69" fmla="*/ 286 h 330"/>
                <a:gd name="T70" fmla="*/ 15 w 262"/>
                <a:gd name="T71" fmla="*/ 286 h 330"/>
                <a:gd name="T72" fmla="*/ 245 w 262"/>
                <a:gd name="T73" fmla="*/ 315 h 330"/>
                <a:gd name="T74" fmla="*/ 44 w 262"/>
                <a:gd name="T75" fmla="*/ 315 h 330"/>
                <a:gd name="T76" fmla="*/ 44 w 262"/>
                <a:gd name="T77" fmla="*/ 301 h 330"/>
                <a:gd name="T78" fmla="*/ 155 w 262"/>
                <a:gd name="T79" fmla="*/ 301 h 330"/>
                <a:gd name="T80" fmla="*/ 233 w 262"/>
                <a:gd name="T81" fmla="*/ 225 h 330"/>
                <a:gd name="T82" fmla="*/ 233 w 262"/>
                <a:gd name="T83" fmla="*/ 45 h 330"/>
                <a:gd name="T84" fmla="*/ 245 w 262"/>
                <a:gd name="T85" fmla="*/ 45 h 330"/>
                <a:gd name="T86" fmla="*/ 245 w 262"/>
                <a:gd name="T87" fmla="*/ 315 h 33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62" h="330">
                  <a:moveTo>
                    <a:pt x="187" y="135"/>
                  </a:moveTo>
                  <a:lnTo>
                    <a:pt x="44" y="135"/>
                  </a:lnTo>
                  <a:lnTo>
                    <a:pt x="44" y="156"/>
                  </a:lnTo>
                  <a:lnTo>
                    <a:pt x="187" y="156"/>
                  </a:lnTo>
                  <a:lnTo>
                    <a:pt x="187" y="135"/>
                  </a:lnTo>
                  <a:close/>
                  <a:moveTo>
                    <a:pt x="187" y="95"/>
                  </a:moveTo>
                  <a:lnTo>
                    <a:pt x="44" y="95"/>
                  </a:lnTo>
                  <a:lnTo>
                    <a:pt x="44" y="115"/>
                  </a:lnTo>
                  <a:lnTo>
                    <a:pt x="187" y="115"/>
                  </a:lnTo>
                  <a:lnTo>
                    <a:pt x="187" y="95"/>
                  </a:lnTo>
                  <a:close/>
                  <a:moveTo>
                    <a:pt x="187" y="54"/>
                  </a:moveTo>
                  <a:lnTo>
                    <a:pt x="44" y="54"/>
                  </a:lnTo>
                  <a:lnTo>
                    <a:pt x="44" y="75"/>
                  </a:lnTo>
                  <a:lnTo>
                    <a:pt x="187" y="75"/>
                  </a:lnTo>
                  <a:lnTo>
                    <a:pt x="187" y="54"/>
                  </a:lnTo>
                  <a:close/>
                  <a:moveTo>
                    <a:pt x="44" y="196"/>
                  </a:moveTo>
                  <a:lnTo>
                    <a:pt x="116" y="196"/>
                  </a:lnTo>
                  <a:lnTo>
                    <a:pt x="116" y="176"/>
                  </a:lnTo>
                  <a:lnTo>
                    <a:pt x="44" y="176"/>
                  </a:lnTo>
                  <a:lnTo>
                    <a:pt x="44" y="196"/>
                  </a:lnTo>
                  <a:close/>
                  <a:moveTo>
                    <a:pt x="233" y="29"/>
                  </a:moveTo>
                  <a:lnTo>
                    <a:pt x="233" y="0"/>
                  </a:lnTo>
                  <a:lnTo>
                    <a:pt x="0" y="0"/>
                  </a:lnTo>
                  <a:lnTo>
                    <a:pt x="0" y="301"/>
                  </a:lnTo>
                  <a:lnTo>
                    <a:pt x="29" y="301"/>
                  </a:lnTo>
                  <a:lnTo>
                    <a:pt x="29" y="330"/>
                  </a:lnTo>
                  <a:lnTo>
                    <a:pt x="262" y="330"/>
                  </a:lnTo>
                  <a:lnTo>
                    <a:pt x="262" y="29"/>
                  </a:lnTo>
                  <a:lnTo>
                    <a:pt x="233" y="29"/>
                  </a:lnTo>
                  <a:close/>
                  <a:moveTo>
                    <a:pt x="15" y="286"/>
                  </a:moveTo>
                  <a:lnTo>
                    <a:pt x="15" y="16"/>
                  </a:lnTo>
                  <a:lnTo>
                    <a:pt x="216" y="16"/>
                  </a:lnTo>
                  <a:lnTo>
                    <a:pt x="216" y="216"/>
                  </a:lnTo>
                  <a:lnTo>
                    <a:pt x="148" y="216"/>
                  </a:lnTo>
                  <a:lnTo>
                    <a:pt x="148" y="286"/>
                  </a:lnTo>
                  <a:lnTo>
                    <a:pt x="15" y="286"/>
                  </a:lnTo>
                  <a:close/>
                  <a:moveTo>
                    <a:pt x="245" y="315"/>
                  </a:moveTo>
                  <a:lnTo>
                    <a:pt x="44" y="315"/>
                  </a:lnTo>
                  <a:lnTo>
                    <a:pt x="44" y="301"/>
                  </a:lnTo>
                  <a:lnTo>
                    <a:pt x="155" y="301"/>
                  </a:lnTo>
                  <a:lnTo>
                    <a:pt x="233" y="225"/>
                  </a:lnTo>
                  <a:lnTo>
                    <a:pt x="233" y="45"/>
                  </a:lnTo>
                  <a:lnTo>
                    <a:pt x="245" y="45"/>
                  </a:lnTo>
                  <a:lnTo>
                    <a:pt x="245" y="3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91413" tIns="45706" rIns="91413" bIns="45706"/>
            <a:lstStyle/>
            <a:p>
              <a:endParaRPr lang="zh-CN" altLang="en-US" sz="1800"/>
            </a:p>
          </p:txBody>
        </p:sp>
      </p:grpSp>
      <p:grpSp>
        <p:nvGrpSpPr>
          <p:cNvPr id="155" name="组合 12"/>
          <p:cNvGrpSpPr>
            <a:grpSpLocks/>
          </p:cNvGrpSpPr>
          <p:nvPr/>
        </p:nvGrpSpPr>
        <p:grpSpPr bwMode="auto">
          <a:xfrm>
            <a:off x="2966279" y="1691656"/>
            <a:ext cx="1014413" cy="1016000"/>
            <a:chOff x="2718058" y="1723172"/>
            <a:chExt cx="1014254" cy="1014507"/>
          </a:xfrm>
          <a:solidFill>
            <a:schemeClr val="bg1"/>
          </a:solidFill>
        </p:grpSpPr>
        <p:sp>
          <p:nvSpPr>
            <p:cNvPr id="156" name="Oval 53"/>
            <p:cNvSpPr>
              <a:spLocks noChangeArrowheads="1"/>
            </p:cNvSpPr>
            <p:nvPr/>
          </p:nvSpPr>
          <p:spPr bwMode="auto">
            <a:xfrm>
              <a:off x="2718058" y="1723172"/>
              <a:ext cx="1014254" cy="1014507"/>
            </a:xfrm>
            <a:prstGeom prst="ellipse">
              <a:avLst/>
            </a:prstGeom>
            <a:solidFill>
              <a:schemeClr val="bg1">
                <a:alpha val="42000"/>
              </a:schemeClr>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zh-CN" altLang="en-US" sz="1800">
                <a:latin typeface="微软雅黑" panose="020B0503020204020204" pitchFamily="34" charset="-122"/>
                <a:ea typeface="微软雅黑" panose="020B0503020204020204" pitchFamily="34" charset="-122"/>
              </a:endParaRPr>
            </a:p>
          </p:txBody>
        </p:sp>
        <p:sp>
          <p:nvSpPr>
            <p:cNvPr id="157" name="Freeform 48"/>
            <p:cNvSpPr>
              <a:spLocks noEditPoints="1"/>
            </p:cNvSpPr>
            <p:nvPr/>
          </p:nvSpPr>
          <p:spPr bwMode="auto">
            <a:xfrm>
              <a:off x="3035361" y="1957638"/>
              <a:ext cx="372119" cy="544415"/>
            </a:xfrm>
            <a:custGeom>
              <a:avLst/>
              <a:gdLst>
                <a:gd name="T0" fmla="*/ 76 w 152"/>
                <a:gd name="T1" fmla="*/ 31 h 221"/>
                <a:gd name="T2" fmla="*/ 80 w 152"/>
                <a:gd name="T3" fmla="*/ 27 h 221"/>
                <a:gd name="T4" fmla="*/ 76 w 152"/>
                <a:gd name="T5" fmla="*/ 23 h 221"/>
                <a:gd name="T6" fmla="*/ 23 w 152"/>
                <a:gd name="T7" fmla="*/ 76 h 221"/>
                <a:gd name="T8" fmla="*/ 27 w 152"/>
                <a:gd name="T9" fmla="*/ 80 h 221"/>
                <a:gd name="T10" fmla="*/ 31 w 152"/>
                <a:gd name="T11" fmla="*/ 76 h 221"/>
                <a:gd name="T12" fmla="*/ 76 w 152"/>
                <a:gd name="T13" fmla="*/ 31 h 221"/>
                <a:gd name="T14" fmla="*/ 44 w 152"/>
                <a:gd name="T15" fmla="*/ 192 h 221"/>
                <a:gd name="T16" fmla="*/ 45 w 152"/>
                <a:gd name="T17" fmla="*/ 203 h 221"/>
                <a:gd name="T18" fmla="*/ 56 w 152"/>
                <a:gd name="T19" fmla="*/ 209 h 221"/>
                <a:gd name="T20" fmla="*/ 57 w 152"/>
                <a:gd name="T21" fmla="*/ 216 h 221"/>
                <a:gd name="T22" fmla="*/ 76 w 152"/>
                <a:gd name="T23" fmla="*/ 221 h 221"/>
                <a:gd name="T24" fmla="*/ 95 w 152"/>
                <a:gd name="T25" fmla="*/ 216 h 221"/>
                <a:gd name="T26" fmla="*/ 96 w 152"/>
                <a:gd name="T27" fmla="*/ 209 h 221"/>
                <a:gd name="T28" fmla="*/ 106 w 152"/>
                <a:gd name="T29" fmla="*/ 203 h 221"/>
                <a:gd name="T30" fmla="*/ 108 w 152"/>
                <a:gd name="T31" fmla="*/ 192 h 221"/>
                <a:gd name="T32" fmla="*/ 76 w 152"/>
                <a:gd name="T33" fmla="*/ 197 h 221"/>
                <a:gd name="T34" fmla="*/ 44 w 152"/>
                <a:gd name="T35" fmla="*/ 192 h 221"/>
                <a:gd name="T36" fmla="*/ 41 w 152"/>
                <a:gd name="T37" fmla="*/ 170 h 221"/>
                <a:gd name="T38" fmla="*/ 42 w 152"/>
                <a:gd name="T39" fmla="*/ 182 h 221"/>
                <a:gd name="T40" fmla="*/ 76 w 152"/>
                <a:gd name="T41" fmla="*/ 188 h 221"/>
                <a:gd name="T42" fmla="*/ 109 w 152"/>
                <a:gd name="T43" fmla="*/ 182 h 221"/>
                <a:gd name="T44" fmla="*/ 111 w 152"/>
                <a:gd name="T45" fmla="*/ 170 h 221"/>
                <a:gd name="T46" fmla="*/ 76 w 152"/>
                <a:gd name="T47" fmla="*/ 177 h 221"/>
                <a:gd name="T48" fmla="*/ 41 w 152"/>
                <a:gd name="T49" fmla="*/ 170 h 221"/>
                <a:gd name="T50" fmla="*/ 76 w 152"/>
                <a:gd name="T51" fmla="*/ 0 h 221"/>
                <a:gd name="T52" fmla="*/ 0 w 152"/>
                <a:gd name="T53" fmla="*/ 76 h 221"/>
                <a:gd name="T54" fmla="*/ 36 w 152"/>
                <a:gd name="T55" fmla="*/ 141 h 221"/>
                <a:gd name="T56" fmla="*/ 39 w 152"/>
                <a:gd name="T57" fmla="*/ 160 h 221"/>
                <a:gd name="T58" fmla="*/ 76 w 152"/>
                <a:gd name="T59" fmla="*/ 168 h 221"/>
                <a:gd name="T60" fmla="*/ 113 w 152"/>
                <a:gd name="T61" fmla="*/ 160 h 221"/>
                <a:gd name="T62" fmla="*/ 115 w 152"/>
                <a:gd name="T63" fmla="*/ 141 h 221"/>
                <a:gd name="T64" fmla="*/ 152 w 152"/>
                <a:gd name="T65" fmla="*/ 76 h 221"/>
                <a:gd name="T66" fmla="*/ 76 w 152"/>
                <a:gd name="T67" fmla="*/ 0 h 221"/>
                <a:gd name="T68" fmla="*/ 104 w 152"/>
                <a:gd name="T69" fmla="*/ 132 h 221"/>
                <a:gd name="T70" fmla="*/ 102 w 152"/>
                <a:gd name="T71" fmla="*/ 150 h 221"/>
                <a:gd name="T72" fmla="*/ 76 w 152"/>
                <a:gd name="T73" fmla="*/ 154 h 221"/>
                <a:gd name="T74" fmla="*/ 50 w 152"/>
                <a:gd name="T75" fmla="*/ 150 h 221"/>
                <a:gd name="T76" fmla="*/ 48 w 152"/>
                <a:gd name="T77" fmla="*/ 132 h 221"/>
                <a:gd name="T78" fmla="*/ 13 w 152"/>
                <a:gd name="T79" fmla="*/ 76 h 221"/>
                <a:gd name="T80" fmla="*/ 76 w 152"/>
                <a:gd name="T81" fmla="*/ 14 h 221"/>
                <a:gd name="T82" fmla="*/ 139 w 152"/>
                <a:gd name="T83" fmla="*/ 76 h 221"/>
                <a:gd name="T84" fmla="*/ 104 w 152"/>
                <a:gd name="T85" fmla="*/ 132 h 221"/>
                <a:gd name="T86" fmla="*/ 93 w 152"/>
                <a:gd name="T87" fmla="*/ 104 h 221"/>
                <a:gd name="T88" fmla="*/ 76 w 152"/>
                <a:gd name="T89" fmla="*/ 74 h 221"/>
                <a:gd name="T90" fmla="*/ 59 w 152"/>
                <a:gd name="T91" fmla="*/ 104 h 221"/>
                <a:gd name="T92" fmla="*/ 52 w 152"/>
                <a:gd name="T93" fmla="*/ 89 h 221"/>
                <a:gd name="T94" fmla="*/ 41 w 152"/>
                <a:gd name="T95" fmla="*/ 94 h 221"/>
                <a:gd name="T96" fmla="*/ 58 w 152"/>
                <a:gd name="T97" fmla="*/ 131 h 221"/>
                <a:gd name="T98" fmla="*/ 76 w 152"/>
                <a:gd name="T99" fmla="*/ 98 h 221"/>
                <a:gd name="T100" fmla="*/ 94 w 152"/>
                <a:gd name="T101" fmla="*/ 131 h 221"/>
                <a:gd name="T102" fmla="*/ 111 w 152"/>
                <a:gd name="T103" fmla="*/ 94 h 221"/>
                <a:gd name="T104" fmla="*/ 100 w 152"/>
                <a:gd name="T105" fmla="*/ 89 h 221"/>
                <a:gd name="T106" fmla="*/ 93 w 152"/>
                <a:gd name="T107" fmla="*/ 104 h 22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152" h="221">
                  <a:moveTo>
                    <a:pt x="76" y="31"/>
                  </a:moveTo>
                  <a:cubicBezTo>
                    <a:pt x="78" y="31"/>
                    <a:pt x="80" y="30"/>
                    <a:pt x="80" y="27"/>
                  </a:cubicBezTo>
                  <a:cubicBezTo>
                    <a:pt x="80" y="25"/>
                    <a:pt x="78" y="23"/>
                    <a:pt x="76" y="23"/>
                  </a:cubicBezTo>
                  <a:cubicBezTo>
                    <a:pt x="47" y="23"/>
                    <a:pt x="23" y="47"/>
                    <a:pt x="23" y="76"/>
                  </a:cubicBezTo>
                  <a:cubicBezTo>
                    <a:pt x="23" y="78"/>
                    <a:pt x="25" y="80"/>
                    <a:pt x="27" y="80"/>
                  </a:cubicBezTo>
                  <a:cubicBezTo>
                    <a:pt x="29" y="80"/>
                    <a:pt x="31" y="78"/>
                    <a:pt x="31" y="76"/>
                  </a:cubicBezTo>
                  <a:cubicBezTo>
                    <a:pt x="31" y="52"/>
                    <a:pt x="51" y="31"/>
                    <a:pt x="76" y="31"/>
                  </a:cubicBezTo>
                  <a:close/>
                  <a:moveTo>
                    <a:pt x="44" y="192"/>
                  </a:moveTo>
                  <a:cubicBezTo>
                    <a:pt x="45" y="203"/>
                    <a:pt x="45" y="203"/>
                    <a:pt x="45" y="203"/>
                  </a:cubicBezTo>
                  <a:cubicBezTo>
                    <a:pt x="45" y="203"/>
                    <a:pt x="48" y="207"/>
                    <a:pt x="56" y="209"/>
                  </a:cubicBezTo>
                  <a:cubicBezTo>
                    <a:pt x="57" y="216"/>
                    <a:pt x="57" y="216"/>
                    <a:pt x="57" y="216"/>
                  </a:cubicBezTo>
                  <a:cubicBezTo>
                    <a:pt x="57" y="216"/>
                    <a:pt x="61" y="221"/>
                    <a:pt x="76" y="221"/>
                  </a:cubicBezTo>
                  <a:cubicBezTo>
                    <a:pt x="91" y="221"/>
                    <a:pt x="95" y="216"/>
                    <a:pt x="95" y="216"/>
                  </a:cubicBezTo>
                  <a:cubicBezTo>
                    <a:pt x="96" y="209"/>
                    <a:pt x="96" y="209"/>
                    <a:pt x="96" y="209"/>
                  </a:cubicBezTo>
                  <a:cubicBezTo>
                    <a:pt x="104" y="207"/>
                    <a:pt x="106" y="203"/>
                    <a:pt x="106" y="203"/>
                  </a:cubicBezTo>
                  <a:cubicBezTo>
                    <a:pt x="108" y="192"/>
                    <a:pt x="108" y="192"/>
                    <a:pt x="108" y="192"/>
                  </a:cubicBezTo>
                  <a:cubicBezTo>
                    <a:pt x="98" y="195"/>
                    <a:pt x="87" y="197"/>
                    <a:pt x="76" y="197"/>
                  </a:cubicBezTo>
                  <a:cubicBezTo>
                    <a:pt x="64" y="197"/>
                    <a:pt x="54" y="195"/>
                    <a:pt x="44" y="192"/>
                  </a:cubicBezTo>
                  <a:close/>
                  <a:moveTo>
                    <a:pt x="41" y="170"/>
                  </a:moveTo>
                  <a:cubicBezTo>
                    <a:pt x="42" y="182"/>
                    <a:pt x="42" y="182"/>
                    <a:pt x="42" y="182"/>
                  </a:cubicBezTo>
                  <a:cubicBezTo>
                    <a:pt x="52" y="186"/>
                    <a:pt x="64" y="188"/>
                    <a:pt x="76" y="188"/>
                  </a:cubicBezTo>
                  <a:cubicBezTo>
                    <a:pt x="88" y="188"/>
                    <a:pt x="99" y="186"/>
                    <a:pt x="109" y="182"/>
                  </a:cubicBezTo>
                  <a:cubicBezTo>
                    <a:pt x="111" y="170"/>
                    <a:pt x="111" y="170"/>
                    <a:pt x="111" y="170"/>
                  </a:cubicBezTo>
                  <a:cubicBezTo>
                    <a:pt x="100" y="174"/>
                    <a:pt x="89" y="177"/>
                    <a:pt x="76" y="177"/>
                  </a:cubicBezTo>
                  <a:cubicBezTo>
                    <a:pt x="63" y="177"/>
                    <a:pt x="51" y="174"/>
                    <a:pt x="41" y="170"/>
                  </a:cubicBezTo>
                  <a:close/>
                  <a:moveTo>
                    <a:pt x="76" y="0"/>
                  </a:moveTo>
                  <a:cubicBezTo>
                    <a:pt x="34" y="0"/>
                    <a:pt x="0" y="34"/>
                    <a:pt x="0" y="76"/>
                  </a:cubicBezTo>
                  <a:cubicBezTo>
                    <a:pt x="0" y="104"/>
                    <a:pt x="15" y="128"/>
                    <a:pt x="36" y="141"/>
                  </a:cubicBezTo>
                  <a:cubicBezTo>
                    <a:pt x="39" y="160"/>
                    <a:pt x="39" y="160"/>
                    <a:pt x="39" y="160"/>
                  </a:cubicBezTo>
                  <a:cubicBezTo>
                    <a:pt x="50" y="165"/>
                    <a:pt x="63" y="168"/>
                    <a:pt x="76" y="168"/>
                  </a:cubicBezTo>
                  <a:cubicBezTo>
                    <a:pt x="89" y="168"/>
                    <a:pt x="102" y="165"/>
                    <a:pt x="113" y="160"/>
                  </a:cubicBezTo>
                  <a:cubicBezTo>
                    <a:pt x="115" y="141"/>
                    <a:pt x="115" y="141"/>
                    <a:pt x="115" y="141"/>
                  </a:cubicBezTo>
                  <a:cubicBezTo>
                    <a:pt x="137" y="128"/>
                    <a:pt x="152" y="104"/>
                    <a:pt x="152" y="76"/>
                  </a:cubicBezTo>
                  <a:cubicBezTo>
                    <a:pt x="152" y="34"/>
                    <a:pt x="118" y="0"/>
                    <a:pt x="76" y="0"/>
                  </a:cubicBezTo>
                  <a:close/>
                  <a:moveTo>
                    <a:pt x="104" y="132"/>
                  </a:moveTo>
                  <a:cubicBezTo>
                    <a:pt x="102" y="150"/>
                    <a:pt x="102" y="150"/>
                    <a:pt x="102" y="150"/>
                  </a:cubicBezTo>
                  <a:cubicBezTo>
                    <a:pt x="102" y="150"/>
                    <a:pt x="95" y="154"/>
                    <a:pt x="76" y="154"/>
                  </a:cubicBezTo>
                  <a:cubicBezTo>
                    <a:pt x="57" y="154"/>
                    <a:pt x="50" y="150"/>
                    <a:pt x="50" y="150"/>
                  </a:cubicBezTo>
                  <a:cubicBezTo>
                    <a:pt x="48" y="132"/>
                    <a:pt x="48" y="132"/>
                    <a:pt x="48" y="132"/>
                  </a:cubicBezTo>
                  <a:cubicBezTo>
                    <a:pt x="27" y="122"/>
                    <a:pt x="13" y="101"/>
                    <a:pt x="13" y="76"/>
                  </a:cubicBezTo>
                  <a:cubicBezTo>
                    <a:pt x="13" y="42"/>
                    <a:pt x="41" y="14"/>
                    <a:pt x="76" y="14"/>
                  </a:cubicBezTo>
                  <a:cubicBezTo>
                    <a:pt x="110" y="14"/>
                    <a:pt x="139" y="42"/>
                    <a:pt x="139" y="76"/>
                  </a:cubicBezTo>
                  <a:cubicBezTo>
                    <a:pt x="139" y="101"/>
                    <a:pt x="124" y="122"/>
                    <a:pt x="104" y="132"/>
                  </a:cubicBezTo>
                  <a:close/>
                  <a:moveTo>
                    <a:pt x="93" y="104"/>
                  </a:moveTo>
                  <a:cubicBezTo>
                    <a:pt x="76" y="74"/>
                    <a:pt x="76" y="74"/>
                    <a:pt x="76" y="74"/>
                  </a:cubicBezTo>
                  <a:cubicBezTo>
                    <a:pt x="59" y="104"/>
                    <a:pt x="59" y="104"/>
                    <a:pt x="59" y="104"/>
                  </a:cubicBezTo>
                  <a:cubicBezTo>
                    <a:pt x="52" y="89"/>
                    <a:pt x="52" y="89"/>
                    <a:pt x="52" y="89"/>
                  </a:cubicBezTo>
                  <a:cubicBezTo>
                    <a:pt x="41" y="94"/>
                    <a:pt x="41" y="94"/>
                    <a:pt x="41" y="94"/>
                  </a:cubicBezTo>
                  <a:cubicBezTo>
                    <a:pt x="58" y="131"/>
                    <a:pt x="58" y="131"/>
                    <a:pt x="58" y="131"/>
                  </a:cubicBezTo>
                  <a:cubicBezTo>
                    <a:pt x="76" y="98"/>
                    <a:pt x="76" y="98"/>
                    <a:pt x="76" y="98"/>
                  </a:cubicBezTo>
                  <a:cubicBezTo>
                    <a:pt x="94" y="131"/>
                    <a:pt x="94" y="131"/>
                    <a:pt x="94" y="131"/>
                  </a:cubicBezTo>
                  <a:cubicBezTo>
                    <a:pt x="111" y="94"/>
                    <a:pt x="111" y="94"/>
                    <a:pt x="111" y="94"/>
                  </a:cubicBezTo>
                  <a:cubicBezTo>
                    <a:pt x="100" y="89"/>
                    <a:pt x="100" y="89"/>
                    <a:pt x="100" y="89"/>
                  </a:cubicBezTo>
                  <a:lnTo>
                    <a:pt x="93" y="1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91413" tIns="45706" rIns="91413" bIns="45706"/>
            <a:lstStyle/>
            <a:p>
              <a:endParaRPr lang="zh-CN" altLang="en-US" sz="1800"/>
            </a:p>
          </p:txBody>
        </p:sp>
      </p:grpSp>
      <p:grpSp>
        <p:nvGrpSpPr>
          <p:cNvPr id="158" name="组合 14"/>
          <p:cNvGrpSpPr>
            <a:grpSpLocks/>
          </p:cNvGrpSpPr>
          <p:nvPr/>
        </p:nvGrpSpPr>
        <p:grpSpPr bwMode="auto">
          <a:xfrm>
            <a:off x="7341429" y="982042"/>
            <a:ext cx="2689225" cy="1562100"/>
            <a:chOff x="7092280" y="1013267"/>
            <a:chExt cx="2690646" cy="1560961"/>
          </a:xfrm>
        </p:grpSpPr>
        <p:sp>
          <p:nvSpPr>
            <p:cNvPr id="159" name="Oval 53"/>
            <p:cNvSpPr>
              <a:spLocks noChangeArrowheads="1"/>
            </p:cNvSpPr>
            <p:nvPr/>
          </p:nvSpPr>
          <p:spPr bwMode="auto">
            <a:xfrm>
              <a:off x="7092280" y="1013267"/>
              <a:ext cx="1560572" cy="1560961"/>
            </a:xfrm>
            <a:prstGeom prst="ellipse">
              <a:avLst/>
            </a:prstGeom>
            <a:solidFill>
              <a:schemeClr val="bg1">
                <a:alpha val="45000"/>
              </a:schemeClr>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zh-CN" altLang="en-US" sz="1800">
                <a:latin typeface="微软雅黑" panose="020B0503020204020204" pitchFamily="34" charset="-122"/>
                <a:ea typeface="微软雅黑" panose="020B0503020204020204" pitchFamily="34" charset="-122"/>
              </a:endParaRPr>
            </a:p>
          </p:txBody>
        </p:sp>
        <p:sp>
          <p:nvSpPr>
            <p:cNvPr id="160" name="矩形 60"/>
            <p:cNvSpPr>
              <a:spLocks noChangeArrowheads="1"/>
            </p:cNvSpPr>
            <p:nvPr/>
          </p:nvSpPr>
          <p:spPr bwMode="auto">
            <a:xfrm>
              <a:off x="7286658" y="1287742"/>
              <a:ext cx="2496268" cy="88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8" tIns="34285" rIns="68568" bIns="34285">
              <a:spAutoFit/>
            </a:bodyPr>
            <a:lstStyle/>
            <a:p>
              <a:pPr>
                <a:lnSpc>
                  <a:spcPct val="120000"/>
                </a:lnSpc>
              </a:pPr>
              <a:r>
                <a:rPr lang="zh-CN" altLang="en-US" sz="2400" dirty="0">
                  <a:solidFill>
                    <a:schemeClr val="bg1"/>
                  </a:solidFill>
                  <a:latin typeface="方正兰亭粗黑简体" pitchFamily="2" charset="-122"/>
                  <a:ea typeface="方正兰亭粗黑简体" pitchFamily="2" charset="-122"/>
                </a:rPr>
                <a:t>  项目</a:t>
              </a:r>
              <a:endParaRPr lang="en-US" altLang="zh-CN" sz="2400" dirty="0">
                <a:solidFill>
                  <a:schemeClr val="bg1"/>
                </a:solidFill>
                <a:latin typeface="方正兰亭粗黑简体" pitchFamily="2" charset="-122"/>
                <a:ea typeface="方正兰亭粗黑简体" pitchFamily="2" charset="-122"/>
              </a:endParaRPr>
            </a:p>
            <a:p>
              <a:pPr>
                <a:lnSpc>
                  <a:spcPct val="120000"/>
                </a:lnSpc>
              </a:pPr>
              <a:r>
                <a:rPr lang="zh-CN" altLang="en-US" sz="2000" dirty="0">
                  <a:solidFill>
                    <a:schemeClr val="bg1"/>
                  </a:solidFill>
                  <a:latin typeface="方正兰亭粗黑简体" pitchFamily="2" charset="-122"/>
                  <a:ea typeface="方正兰亭粗黑简体" pitchFamily="2" charset="-122"/>
                </a:rPr>
                <a:t>产生背景</a:t>
              </a:r>
            </a:p>
          </p:txBody>
        </p:sp>
      </p:grpSp>
      <p:sp>
        <p:nvSpPr>
          <p:cNvPr id="161" name="矩形 160"/>
          <p:cNvSpPr>
            <a:spLocks noChangeArrowheads="1"/>
          </p:cNvSpPr>
          <p:nvPr/>
        </p:nvSpPr>
        <p:spPr bwMode="auto">
          <a:xfrm>
            <a:off x="750338" y="2890217"/>
            <a:ext cx="1369593" cy="315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lgn="ctr"/>
            <a:r>
              <a:rPr lang="zh-CN" altLang="en-US" sz="1600" b="1" dirty="0">
                <a:solidFill>
                  <a:schemeClr val="bg1"/>
                </a:solidFill>
                <a:latin typeface="微软雅黑" pitchFamily="34" charset="-122"/>
                <a:ea typeface="微软雅黑" pitchFamily="34" charset="-122"/>
              </a:rPr>
              <a:t>单击添加标题</a:t>
            </a:r>
            <a:endParaRPr lang="en-US" altLang="zh-CN" sz="1600" b="1" dirty="0">
              <a:solidFill>
                <a:schemeClr val="bg1"/>
              </a:solidFill>
              <a:latin typeface="微软雅黑" pitchFamily="34" charset="-122"/>
              <a:ea typeface="微软雅黑" pitchFamily="34" charset="-122"/>
            </a:endParaRPr>
          </a:p>
        </p:txBody>
      </p:sp>
      <p:sp>
        <p:nvSpPr>
          <p:cNvPr id="162" name="矩形 161"/>
          <p:cNvSpPr>
            <a:spLocks noChangeArrowheads="1"/>
          </p:cNvSpPr>
          <p:nvPr/>
        </p:nvSpPr>
        <p:spPr bwMode="auto">
          <a:xfrm>
            <a:off x="2708519" y="3114055"/>
            <a:ext cx="1369593" cy="315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lgn="ctr"/>
            <a:r>
              <a:rPr lang="zh-CN" altLang="en-US" sz="1600" b="1" dirty="0">
                <a:solidFill>
                  <a:schemeClr val="bg1"/>
                </a:solidFill>
                <a:latin typeface="微软雅黑" pitchFamily="34" charset="-122"/>
                <a:ea typeface="微软雅黑" pitchFamily="34" charset="-122"/>
              </a:rPr>
              <a:t>单击添加标题</a:t>
            </a:r>
            <a:endParaRPr lang="en-US" altLang="zh-CN" sz="1600" b="1" dirty="0">
              <a:solidFill>
                <a:schemeClr val="bg1"/>
              </a:solidFill>
              <a:latin typeface="微软雅黑" pitchFamily="34" charset="-122"/>
              <a:ea typeface="微软雅黑" pitchFamily="34" charset="-122"/>
            </a:endParaRPr>
          </a:p>
        </p:txBody>
      </p:sp>
      <p:sp>
        <p:nvSpPr>
          <p:cNvPr id="163" name="矩形 162"/>
          <p:cNvSpPr/>
          <p:nvPr/>
        </p:nvSpPr>
        <p:spPr>
          <a:xfrm>
            <a:off x="4604788" y="3772867"/>
            <a:ext cx="1369593" cy="315465"/>
          </a:xfrm>
          <a:prstGeom prst="rect">
            <a:avLst/>
          </a:prstGeom>
        </p:spPr>
        <p:txBody>
          <a:bodyPr wrap="none" lIns="68573" tIns="34287" rIns="68573" bIns="34287">
            <a:spAutoFit/>
          </a:bodyPr>
          <a:lstStyle/>
          <a:p>
            <a:pPr algn="ctr">
              <a:defRPr/>
            </a:pPr>
            <a:r>
              <a:rPr lang="zh-CN" altLang="en-US" sz="1600" b="1" dirty="0">
                <a:solidFill>
                  <a:schemeClr val="bg1"/>
                </a:solidFill>
                <a:latin typeface="微软雅黑" pitchFamily="34" charset="-122"/>
                <a:ea typeface="微软雅黑" pitchFamily="34" charset="-122"/>
              </a:rPr>
              <a:t>单击添加标题</a:t>
            </a:r>
            <a:endParaRPr lang="en-US" altLang="zh-CN" sz="1600" b="1" dirty="0">
              <a:solidFill>
                <a:schemeClr val="bg1"/>
              </a:solidFill>
              <a:latin typeface="微软雅黑" pitchFamily="34" charset="-122"/>
              <a:ea typeface="微软雅黑" pitchFamily="34" charset="-122"/>
            </a:endParaRPr>
          </a:p>
        </p:txBody>
      </p:sp>
      <p:sp>
        <p:nvSpPr>
          <p:cNvPr id="164" name="矩形 163"/>
          <p:cNvSpPr/>
          <p:nvPr/>
        </p:nvSpPr>
        <p:spPr>
          <a:xfrm>
            <a:off x="7201939" y="3244231"/>
            <a:ext cx="1369593" cy="315465"/>
          </a:xfrm>
          <a:prstGeom prst="rect">
            <a:avLst/>
          </a:prstGeom>
        </p:spPr>
        <p:txBody>
          <a:bodyPr wrap="none" lIns="68573" tIns="34287" rIns="68573" bIns="34287">
            <a:spAutoFit/>
          </a:bodyPr>
          <a:lstStyle/>
          <a:p>
            <a:pPr algn="ctr">
              <a:defRPr/>
            </a:pPr>
            <a:r>
              <a:rPr lang="zh-CN" altLang="en-US" sz="1600" b="1" dirty="0">
                <a:solidFill>
                  <a:schemeClr val="bg1"/>
                </a:solidFill>
                <a:latin typeface="微软雅黑" pitchFamily="34" charset="-122"/>
                <a:ea typeface="微软雅黑" pitchFamily="34" charset="-122"/>
              </a:rPr>
              <a:t>单击添加标题</a:t>
            </a:r>
            <a:endParaRPr lang="en-US" altLang="zh-CN" sz="1600" b="1" dirty="0">
              <a:solidFill>
                <a:schemeClr val="bg1"/>
              </a:solidFill>
              <a:latin typeface="微软雅黑" pitchFamily="34" charset="-122"/>
              <a:ea typeface="微软雅黑" pitchFamily="34" charset="-122"/>
            </a:endParaRPr>
          </a:p>
        </p:txBody>
      </p:sp>
      <p:sp>
        <p:nvSpPr>
          <p:cNvPr id="165" name="文本框 7"/>
          <p:cNvSpPr txBox="1">
            <a:spLocks noChangeArrowheads="1"/>
          </p:cNvSpPr>
          <p:nvPr/>
        </p:nvSpPr>
        <p:spPr bwMode="auto">
          <a:xfrm>
            <a:off x="2667575" y="362608"/>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166" name="Content Placeholder 2"/>
          <p:cNvSpPr txBox="1">
            <a:spLocks/>
          </p:cNvSpPr>
          <p:nvPr/>
        </p:nvSpPr>
        <p:spPr bwMode="auto">
          <a:xfrm>
            <a:off x="843537" y="837271"/>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extLst>
      <p:ext uri="{BB962C8B-B14F-4D97-AF65-F5344CB8AC3E}">
        <p14:creationId xmlns:p14="http://schemas.microsoft.com/office/powerpoint/2010/main" val="1183436067"/>
      </p:ext>
    </p:extLst>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165"/>
                                        </p:tgtEl>
                                        <p:attrNameLst>
                                          <p:attrName>style.visibility</p:attrName>
                                        </p:attrNameLst>
                                      </p:cBhvr>
                                      <p:to>
                                        <p:strVal val="visible"/>
                                      </p:to>
                                    </p:set>
                                    <p:anim calcmode="lin" valueType="num">
                                      <p:cBhvr additive="base">
                                        <p:cTn id="7" dur="500"/>
                                        <p:tgtEl>
                                          <p:spTgt spid="165"/>
                                        </p:tgtEl>
                                        <p:attrNameLst>
                                          <p:attrName>ppt_y</p:attrName>
                                        </p:attrNameLst>
                                      </p:cBhvr>
                                      <p:tavLst>
                                        <p:tav tm="0">
                                          <p:val>
                                            <p:strVal val="#ppt_y-#ppt_h*1.125000"/>
                                          </p:val>
                                        </p:tav>
                                        <p:tav tm="100000">
                                          <p:val>
                                            <p:strVal val="#ppt_y"/>
                                          </p:val>
                                        </p:tav>
                                      </p:tavLst>
                                    </p:anim>
                                    <p:animEffect transition="in" filter="wipe(down)">
                                      <p:cBhvr>
                                        <p:cTn id="8" dur="500"/>
                                        <p:tgtEl>
                                          <p:spTgt spid="165"/>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166"/>
                                        </p:tgtEl>
                                        <p:attrNameLst>
                                          <p:attrName>style.visibility</p:attrName>
                                        </p:attrNameLst>
                                      </p:cBhvr>
                                      <p:to>
                                        <p:strVal val="visible"/>
                                      </p:to>
                                    </p:set>
                                    <p:anim calcmode="lin" valueType="num">
                                      <p:cBhvr additive="base">
                                        <p:cTn id="11" dur="500"/>
                                        <p:tgtEl>
                                          <p:spTgt spid="166"/>
                                        </p:tgtEl>
                                        <p:attrNameLst>
                                          <p:attrName>ppt_y</p:attrName>
                                        </p:attrNameLst>
                                      </p:cBhvr>
                                      <p:tavLst>
                                        <p:tav tm="0">
                                          <p:val>
                                            <p:strVal val="#ppt_y-#ppt_h*1.125000"/>
                                          </p:val>
                                        </p:tav>
                                        <p:tav tm="100000">
                                          <p:val>
                                            <p:strVal val="#ppt_y"/>
                                          </p:val>
                                        </p:tav>
                                      </p:tavLst>
                                    </p:anim>
                                    <p:animEffect transition="in" filter="wipe(down)">
                                      <p:cBhvr>
                                        <p:cTn id="12" dur="500"/>
                                        <p:tgtEl>
                                          <p:spTgt spid="166"/>
                                        </p:tgtEl>
                                      </p:cBhvr>
                                    </p:animEffect>
                                  </p:childTnLst>
                                </p:cTn>
                              </p:par>
                              <p:par>
                                <p:cTn id="13" presetID="10" presetClass="entr" presetSubtype="0" fill="hold" nodeType="withEffect">
                                  <p:stCondLst>
                                    <p:cond delay="0"/>
                                  </p:stCondLst>
                                  <p:childTnLst>
                                    <p:set>
                                      <p:cBhvr>
                                        <p:cTn id="14" dur="1" fill="hold">
                                          <p:stCondLst>
                                            <p:cond delay="0"/>
                                          </p:stCondLst>
                                        </p:cTn>
                                        <p:tgtEl>
                                          <p:spTgt spid="132"/>
                                        </p:tgtEl>
                                        <p:attrNameLst>
                                          <p:attrName>style.visibility</p:attrName>
                                        </p:attrNameLst>
                                      </p:cBhvr>
                                      <p:to>
                                        <p:strVal val="visible"/>
                                      </p:to>
                                    </p:set>
                                    <p:animEffect transition="in" filter="fade">
                                      <p:cBhvr>
                                        <p:cTn id="15" dur="500"/>
                                        <p:tgtEl>
                                          <p:spTgt spid="132"/>
                                        </p:tgtEl>
                                      </p:cBhvr>
                                    </p:animEffect>
                                  </p:childTnLst>
                                </p:cTn>
                              </p:par>
                              <p:par>
                                <p:cTn id="16" presetID="0" presetClass="path" presetSubtype="0" accel="50000" decel="50000" fill="hold" nodeType="withEffect">
                                  <p:stCondLst>
                                    <p:cond delay="0"/>
                                  </p:stCondLst>
                                  <p:childTnLst>
                                    <p:animMotion origin="layout" path="M -0.71133 -0.09537 C -0.71133 -0.09514 -0.56107 -0.16181 -0.47709 -0.1419 C -0.3724 -0.13264 -0.39545 -0.14746 -0.20716 0.02291 C -0.01875 0.19328 -0.0431 0.00463 2.91667E-6 3.7037E-6 " pathEditMode="relative" rAng="0" ptsTypes="AAAA">
                                      <p:cBhvr>
                                        <p:cTn id="17" dur="2000" fill="hold"/>
                                        <p:tgtEl>
                                          <p:spTgt spid="132"/>
                                        </p:tgtEl>
                                        <p:attrNameLst>
                                          <p:attrName>ppt_x</p:attrName>
                                          <p:attrName>ppt_y</p:attrName>
                                        </p:attrNameLst>
                                      </p:cBhvr>
                                      <p:rCtr x="35560" y="6944"/>
                                    </p:animMotion>
                                  </p:childTnLst>
                                </p:cTn>
                              </p:par>
                              <p:par>
                                <p:cTn id="18" presetID="22" presetClass="entr" presetSubtype="8" fill="hold" nodeType="withEffect">
                                  <p:stCondLst>
                                    <p:cond delay="0"/>
                                  </p:stCondLst>
                                  <p:childTnLst>
                                    <p:set>
                                      <p:cBhvr>
                                        <p:cTn id="19" dur="1" fill="hold">
                                          <p:stCondLst>
                                            <p:cond delay="0"/>
                                          </p:stCondLst>
                                        </p:cTn>
                                        <p:tgtEl>
                                          <p:spTgt spid="131"/>
                                        </p:tgtEl>
                                        <p:attrNameLst>
                                          <p:attrName>style.visibility</p:attrName>
                                        </p:attrNameLst>
                                      </p:cBhvr>
                                      <p:to>
                                        <p:strVal val="visible"/>
                                      </p:to>
                                    </p:set>
                                    <p:animEffect transition="in" filter="wipe(left)">
                                      <p:cBhvr>
                                        <p:cTn id="20" dur="2000"/>
                                        <p:tgtEl>
                                          <p:spTgt spid="131"/>
                                        </p:tgtEl>
                                      </p:cBhvr>
                                    </p:animEffect>
                                  </p:childTnLst>
                                </p:cTn>
                              </p:par>
                              <p:par>
                                <p:cTn id="21" presetID="10" presetClass="entr" presetSubtype="0" fill="hold" nodeType="withEffect">
                                  <p:stCondLst>
                                    <p:cond delay="800"/>
                                  </p:stCondLst>
                                  <p:childTnLst>
                                    <p:set>
                                      <p:cBhvr>
                                        <p:cTn id="22" dur="1" fill="hold">
                                          <p:stCondLst>
                                            <p:cond delay="0"/>
                                          </p:stCondLst>
                                        </p:cTn>
                                        <p:tgtEl>
                                          <p:spTgt spid="152"/>
                                        </p:tgtEl>
                                        <p:attrNameLst>
                                          <p:attrName>style.visibility</p:attrName>
                                        </p:attrNameLst>
                                      </p:cBhvr>
                                      <p:to>
                                        <p:strVal val="visible"/>
                                      </p:to>
                                    </p:set>
                                    <p:animEffect transition="in" filter="fade">
                                      <p:cBhvr>
                                        <p:cTn id="23" dur="500"/>
                                        <p:tgtEl>
                                          <p:spTgt spid="152"/>
                                        </p:tgtEl>
                                      </p:cBhvr>
                                    </p:animEffect>
                                  </p:childTnLst>
                                </p:cTn>
                              </p:par>
                              <p:par>
                                <p:cTn id="24" presetID="10" presetClass="entr" presetSubtype="0" fill="hold" nodeType="withEffect">
                                  <p:stCondLst>
                                    <p:cond delay="1100"/>
                                  </p:stCondLst>
                                  <p:childTnLst>
                                    <p:set>
                                      <p:cBhvr>
                                        <p:cTn id="25" dur="1" fill="hold">
                                          <p:stCondLst>
                                            <p:cond delay="0"/>
                                          </p:stCondLst>
                                        </p:cTn>
                                        <p:tgtEl>
                                          <p:spTgt spid="155"/>
                                        </p:tgtEl>
                                        <p:attrNameLst>
                                          <p:attrName>style.visibility</p:attrName>
                                        </p:attrNameLst>
                                      </p:cBhvr>
                                      <p:to>
                                        <p:strVal val="visible"/>
                                      </p:to>
                                    </p:set>
                                    <p:animEffect transition="in" filter="fade">
                                      <p:cBhvr>
                                        <p:cTn id="26" dur="500"/>
                                        <p:tgtEl>
                                          <p:spTgt spid="155"/>
                                        </p:tgtEl>
                                      </p:cBhvr>
                                    </p:animEffect>
                                  </p:childTnLst>
                                </p:cTn>
                              </p:par>
                              <p:par>
                                <p:cTn id="27" presetID="10" presetClass="entr" presetSubtype="0" fill="hold" nodeType="withEffect">
                                  <p:stCondLst>
                                    <p:cond delay="1500"/>
                                  </p:stCondLst>
                                  <p:childTnLst>
                                    <p:set>
                                      <p:cBhvr>
                                        <p:cTn id="28" dur="1" fill="hold">
                                          <p:stCondLst>
                                            <p:cond delay="0"/>
                                          </p:stCondLst>
                                        </p:cTn>
                                        <p:tgtEl>
                                          <p:spTgt spid="147"/>
                                        </p:tgtEl>
                                        <p:attrNameLst>
                                          <p:attrName>style.visibility</p:attrName>
                                        </p:attrNameLst>
                                      </p:cBhvr>
                                      <p:to>
                                        <p:strVal val="visible"/>
                                      </p:to>
                                    </p:set>
                                    <p:animEffect transition="in" filter="fade">
                                      <p:cBhvr>
                                        <p:cTn id="29" dur="500"/>
                                        <p:tgtEl>
                                          <p:spTgt spid="147"/>
                                        </p:tgtEl>
                                      </p:cBhvr>
                                    </p:animEffect>
                                  </p:childTnLst>
                                </p:cTn>
                              </p:par>
                            </p:childTnLst>
                          </p:cTn>
                        </p:par>
                        <p:par>
                          <p:cTn id="30" fill="hold">
                            <p:stCondLst>
                              <p:cond delay="2000"/>
                            </p:stCondLst>
                            <p:childTnLst>
                              <p:par>
                                <p:cTn id="31" presetID="42" presetClass="entr" presetSubtype="0" fill="hold" nodeType="afterEffect">
                                  <p:stCondLst>
                                    <p:cond delay="0"/>
                                  </p:stCondLst>
                                  <p:childTnLst>
                                    <p:set>
                                      <p:cBhvr>
                                        <p:cTn id="32" dur="1" fill="hold">
                                          <p:stCondLst>
                                            <p:cond delay="0"/>
                                          </p:stCondLst>
                                        </p:cTn>
                                        <p:tgtEl>
                                          <p:spTgt spid="158"/>
                                        </p:tgtEl>
                                        <p:attrNameLst>
                                          <p:attrName>style.visibility</p:attrName>
                                        </p:attrNameLst>
                                      </p:cBhvr>
                                      <p:to>
                                        <p:strVal val="visible"/>
                                      </p:to>
                                    </p:set>
                                    <p:animEffect transition="in" filter="fade">
                                      <p:cBhvr>
                                        <p:cTn id="33" dur="1000"/>
                                        <p:tgtEl>
                                          <p:spTgt spid="158"/>
                                        </p:tgtEl>
                                      </p:cBhvr>
                                    </p:animEffect>
                                    <p:anim calcmode="lin" valueType="num">
                                      <p:cBhvr>
                                        <p:cTn id="34" dur="1000" fill="hold"/>
                                        <p:tgtEl>
                                          <p:spTgt spid="158"/>
                                        </p:tgtEl>
                                        <p:attrNameLst>
                                          <p:attrName>ppt_x</p:attrName>
                                        </p:attrNameLst>
                                      </p:cBhvr>
                                      <p:tavLst>
                                        <p:tav tm="0">
                                          <p:val>
                                            <p:strVal val="#ppt_x"/>
                                          </p:val>
                                        </p:tav>
                                        <p:tav tm="100000">
                                          <p:val>
                                            <p:strVal val="#ppt_x"/>
                                          </p:val>
                                        </p:tav>
                                      </p:tavLst>
                                    </p:anim>
                                    <p:anim calcmode="lin" valueType="num">
                                      <p:cBhvr>
                                        <p:cTn id="35" dur="1000" fill="hold"/>
                                        <p:tgtEl>
                                          <p:spTgt spid="158"/>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12" presetClass="entr" presetSubtype="1" fill="hold" grpId="0" nodeType="afterEffect">
                                  <p:stCondLst>
                                    <p:cond delay="0"/>
                                  </p:stCondLst>
                                  <p:childTnLst>
                                    <p:set>
                                      <p:cBhvr>
                                        <p:cTn id="38" dur="1" fill="hold">
                                          <p:stCondLst>
                                            <p:cond delay="0"/>
                                          </p:stCondLst>
                                        </p:cTn>
                                        <p:tgtEl>
                                          <p:spTgt spid="161"/>
                                        </p:tgtEl>
                                        <p:attrNameLst>
                                          <p:attrName>style.visibility</p:attrName>
                                        </p:attrNameLst>
                                      </p:cBhvr>
                                      <p:to>
                                        <p:strVal val="visible"/>
                                      </p:to>
                                    </p:set>
                                    <p:anim calcmode="lin" valueType="num">
                                      <p:cBhvr additive="base">
                                        <p:cTn id="39" dur="400"/>
                                        <p:tgtEl>
                                          <p:spTgt spid="161"/>
                                        </p:tgtEl>
                                        <p:attrNameLst>
                                          <p:attrName>ppt_y</p:attrName>
                                        </p:attrNameLst>
                                      </p:cBhvr>
                                      <p:tavLst>
                                        <p:tav tm="0">
                                          <p:val>
                                            <p:strVal val="#ppt_y-#ppt_h*1.125000"/>
                                          </p:val>
                                        </p:tav>
                                        <p:tav tm="100000">
                                          <p:val>
                                            <p:strVal val="#ppt_y"/>
                                          </p:val>
                                        </p:tav>
                                      </p:tavLst>
                                    </p:anim>
                                    <p:animEffect transition="in" filter="wipe(down)">
                                      <p:cBhvr>
                                        <p:cTn id="40" dur="400"/>
                                        <p:tgtEl>
                                          <p:spTgt spid="161"/>
                                        </p:tgtEl>
                                      </p:cBhvr>
                                    </p:animEffect>
                                  </p:childTnLst>
                                </p:cTn>
                              </p:par>
                            </p:childTnLst>
                          </p:cTn>
                        </p:par>
                        <p:par>
                          <p:cTn id="41" fill="hold">
                            <p:stCondLst>
                              <p:cond delay="3400"/>
                            </p:stCondLst>
                            <p:childTnLst>
                              <p:par>
                                <p:cTn id="42" presetID="12" presetClass="entr" presetSubtype="1" fill="hold" grpId="0" nodeType="afterEffect">
                                  <p:stCondLst>
                                    <p:cond delay="0"/>
                                  </p:stCondLst>
                                  <p:childTnLst>
                                    <p:set>
                                      <p:cBhvr>
                                        <p:cTn id="43" dur="1" fill="hold">
                                          <p:stCondLst>
                                            <p:cond delay="0"/>
                                          </p:stCondLst>
                                        </p:cTn>
                                        <p:tgtEl>
                                          <p:spTgt spid="162"/>
                                        </p:tgtEl>
                                        <p:attrNameLst>
                                          <p:attrName>style.visibility</p:attrName>
                                        </p:attrNameLst>
                                      </p:cBhvr>
                                      <p:to>
                                        <p:strVal val="visible"/>
                                      </p:to>
                                    </p:set>
                                    <p:anim calcmode="lin" valueType="num">
                                      <p:cBhvr additive="base">
                                        <p:cTn id="44" dur="400"/>
                                        <p:tgtEl>
                                          <p:spTgt spid="162"/>
                                        </p:tgtEl>
                                        <p:attrNameLst>
                                          <p:attrName>ppt_y</p:attrName>
                                        </p:attrNameLst>
                                      </p:cBhvr>
                                      <p:tavLst>
                                        <p:tav tm="0">
                                          <p:val>
                                            <p:strVal val="#ppt_y-#ppt_h*1.125000"/>
                                          </p:val>
                                        </p:tav>
                                        <p:tav tm="100000">
                                          <p:val>
                                            <p:strVal val="#ppt_y"/>
                                          </p:val>
                                        </p:tav>
                                      </p:tavLst>
                                    </p:anim>
                                    <p:animEffect transition="in" filter="wipe(down)">
                                      <p:cBhvr>
                                        <p:cTn id="45" dur="400"/>
                                        <p:tgtEl>
                                          <p:spTgt spid="162"/>
                                        </p:tgtEl>
                                      </p:cBhvr>
                                    </p:animEffect>
                                  </p:childTnLst>
                                </p:cTn>
                              </p:par>
                            </p:childTnLst>
                          </p:cTn>
                        </p:par>
                        <p:par>
                          <p:cTn id="46" fill="hold">
                            <p:stCondLst>
                              <p:cond delay="3800"/>
                            </p:stCondLst>
                            <p:childTnLst>
                              <p:par>
                                <p:cTn id="47" presetID="12" presetClass="entr" presetSubtype="1" fill="hold" grpId="0" nodeType="afterEffect">
                                  <p:stCondLst>
                                    <p:cond delay="0"/>
                                  </p:stCondLst>
                                  <p:childTnLst>
                                    <p:set>
                                      <p:cBhvr>
                                        <p:cTn id="48" dur="1" fill="hold">
                                          <p:stCondLst>
                                            <p:cond delay="0"/>
                                          </p:stCondLst>
                                        </p:cTn>
                                        <p:tgtEl>
                                          <p:spTgt spid="163"/>
                                        </p:tgtEl>
                                        <p:attrNameLst>
                                          <p:attrName>style.visibility</p:attrName>
                                        </p:attrNameLst>
                                      </p:cBhvr>
                                      <p:to>
                                        <p:strVal val="visible"/>
                                      </p:to>
                                    </p:set>
                                    <p:anim calcmode="lin" valueType="num">
                                      <p:cBhvr additive="base">
                                        <p:cTn id="49" dur="400"/>
                                        <p:tgtEl>
                                          <p:spTgt spid="163"/>
                                        </p:tgtEl>
                                        <p:attrNameLst>
                                          <p:attrName>ppt_y</p:attrName>
                                        </p:attrNameLst>
                                      </p:cBhvr>
                                      <p:tavLst>
                                        <p:tav tm="0">
                                          <p:val>
                                            <p:strVal val="#ppt_y-#ppt_h*1.125000"/>
                                          </p:val>
                                        </p:tav>
                                        <p:tav tm="100000">
                                          <p:val>
                                            <p:strVal val="#ppt_y"/>
                                          </p:val>
                                        </p:tav>
                                      </p:tavLst>
                                    </p:anim>
                                    <p:animEffect transition="in" filter="wipe(down)">
                                      <p:cBhvr>
                                        <p:cTn id="50" dur="400"/>
                                        <p:tgtEl>
                                          <p:spTgt spid="163"/>
                                        </p:tgtEl>
                                      </p:cBhvr>
                                    </p:animEffect>
                                  </p:childTnLst>
                                </p:cTn>
                              </p:par>
                            </p:childTnLst>
                          </p:cTn>
                        </p:par>
                        <p:par>
                          <p:cTn id="51" fill="hold">
                            <p:stCondLst>
                              <p:cond delay="4200"/>
                            </p:stCondLst>
                            <p:childTnLst>
                              <p:par>
                                <p:cTn id="52" presetID="12" presetClass="entr" presetSubtype="1" fill="hold" grpId="0" nodeType="afterEffect">
                                  <p:stCondLst>
                                    <p:cond delay="0"/>
                                  </p:stCondLst>
                                  <p:childTnLst>
                                    <p:set>
                                      <p:cBhvr>
                                        <p:cTn id="53" dur="1" fill="hold">
                                          <p:stCondLst>
                                            <p:cond delay="0"/>
                                          </p:stCondLst>
                                        </p:cTn>
                                        <p:tgtEl>
                                          <p:spTgt spid="164"/>
                                        </p:tgtEl>
                                        <p:attrNameLst>
                                          <p:attrName>style.visibility</p:attrName>
                                        </p:attrNameLst>
                                      </p:cBhvr>
                                      <p:to>
                                        <p:strVal val="visible"/>
                                      </p:to>
                                    </p:set>
                                    <p:anim calcmode="lin" valueType="num">
                                      <p:cBhvr additive="base">
                                        <p:cTn id="54" dur="400"/>
                                        <p:tgtEl>
                                          <p:spTgt spid="164"/>
                                        </p:tgtEl>
                                        <p:attrNameLst>
                                          <p:attrName>ppt_y</p:attrName>
                                        </p:attrNameLst>
                                      </p:cBhvr>
                                      <p:tavLst>
                                        <p:tav tm="0">
                                          <p:val>
                                            <p:strVal val="#ppt_y-#ppt_h*1.125000"/>
                                          </p:val>
                                        </p:tav>
                                        <p:tav tm="100000">
                                          <p:val>
                                            <p:strVal val="#ppt_y"/>
                                          </p:val>
                                        </p:tav>
                                      </p:tavLst>
                                    </p:anim>
                                    <p:animEffect transition="in" filter="wipe(down)">
                                      <p:cBhvr>
                                        <p:cTn id="55" dur="400"/>
                                        <p:tgtEl>
                                          <p:spTgt spid="164"/>
                                        </p:tgtEl>
                                      </p:cBhvr>
                                    </p:animEffect>
                                  </p:childTnLst>
                                </p:cTn>
                              </p:par>
                            </p:childTnLst>
                          </p:cTn>
                        </p:par>
                        <p:par>
                          <p:cTn id="56" fill="hold">
                            <p:stCondLst>
                              <p:cond delay="4600"/>
                            </p:stCondLst>
                            <p:childTnLst>
                              <p:par>
                                <p:cTn id="57" presetID="14" presetClass="entr" presetSubtype="10" fill="hold" grpId="0" nodeType="afterEffect">
                                  <p:stCondLst>
                                    <p:cond delay="0"/>
                                  </p:stCondLst>
                                  <p:childTnLst>
                                    <p:set>
                                      <p:cBhvr>
                                        <p:cTn id="58" dur="1" fill="hold">
                                          <p:stCondLst>
                                            <p:cond delay="0"/>
                                          </p:stCondLst>
                                        </p:cTn>
                                        <p:tgtEl>
                                          <p:spTgt spid="143"/>
                                        </p:tgtEl>
                                        <p:attrNameLst>
                                          <p:attrName>style.visibility</p:attrName>
                                        </p:attrNameLst>
                                      </p:cBhvr>
                                      <p:to>
                                        <p:strVal val="visible"/>
                                      </p:to>
                                    </p:set>
                                    <p:animEffect transition="in" filter="randombar(horizontal)">
                                      <p:cBhvr>
                                        <p:cTn id="59" dur="500"/>
                                        <p:tgtEl>
                                          <p:spTgt spid="143"/>
                                        </p:tgtEl>
                                      </p:cBhvr>
                                    </p:animEffect>
                                  </p:childTnLst>
                                </p:cTn>
                              </p:par>
                              <p:par>
                                <p:cTn id="60" presetID="14" presetClass="entr" presetSubtype="10" fill="hold" grpId="0" nodeType="withEffect">
                                  <p:stCondLst>
                                    <p:cond delay="0"/>
                                  </p:stCondLst>
                                  <p:childTnLst>
                                    <p:set>
                                      <p:cBhvr>
                                        <p:cTn id="61" dur="1" fill="hold">
                                          <p:stCondLst>
                                            <p:cond delay="0"/>
                                          </p:stCondLst>
                                        </p:cTn>
                                        <p:tgtEl>
                                          <p:spTgt spid="144"/>
                                        </p:tgtEl>
                                        <p:attrNameLst>
                                          <p:attrName>style.visibility</p:attrName>
                                        </p:attrNameLst>
                                      </p:cBhvr>
                                      <p:to>
                                        <p:strVal val="visible"/>
                                      </p:to>
                                    </p:set>
                                    <p:animEffect transition="in" filter="randombar(horizontal)">
                                      <p:cBhvr>
                                        <p:cTn id="62" dur="500"/>
                                        <p:tgtEl>
                                          <p:spTgt spid="144"/>
                                        </p:tgtEl>
                                      </p:cBhvr>
                                    </p:animEffect>
                                  </p:childTnLst>
                                </p:cTn>
                              </p:par>
                              <p:par>
                                <p:cTn id="63" presetID="14" presetClass="entr" presetSubtype="10" fill="hold" grpId="0" nodeType="withEffect">
                                  <p:stCondLst>
                                    <p:cond delay="0"/>
                                  </p:stCondLst>
                                  <p:childTnLst>
                                    <p:set>
                                      <p:cBhvr>
                                        <p:cTn id="64" dur="1" fill="hold">
                                          <p:stCondLst>
                                            <p:cond delay="0"/>
                                          </p:stCondLst>
                                        </p:cTn>
                                        <p:tgtEl>
                                          <p:spTgt spid="145"/>
                                        </p:tgtEl>
                                        <p:attrNameLst>
                                          <p:attrName>style.visibility</p:attrName>
                                        </p:attrNameLst>
                                      </p:cBhvr>
                                      <p:to>
                                        <p:strVal val="visible"/>
                                      </p:to>
                                    </p:set>
                                    <p:animEffect transition="in" filter="randombar(horizontal)">
                                      <p:cBhvr>
                                        <p:cTn id="65" dur="500"/>
                                        <p:tgtEl>
                                          <p:spTgt spid="145"/>
                                        </p:tgtEl>
                                      </p:cBhvr>
                                    </p:animEffect>
                                  </p:childTnLst>
                                </p:cTn>
                              </p:par>
                              <p:par>
                                <p:cTn id="66" presetID="14" presetClass="entr" presetSubtype="10" fill="hold" grpId="0" nodeType="withEffect">
                                  <p:stCondLst>
                                    <p:cond delay="0"/>
                                  </p:stCondLst>
                                  <p:childTnLst>
                                    <p:set>
                                      <p:cBhvr>
                                        <p:cTn id="67" dur="1" fill="hold">
                                          <p:stCondLst>
                                            <p:cond delay="0"/>
                                          </p:stCondLst>
                                        </p:cTn>
                                        <p:tgtEl>
                                          <p:spTgt spid="146"/>
                                        </p:tgtEl>
                                        <p:attrNameLst>
                                          <p:attrName>style.visibility</p:attrName>
                                        </p:attrNameLst>
                                      </p:cBhvr>
                                      <p:to>
                                        <p:strVal val="visible"/>
                                      </p:to>
                                    </p:set>
                                    <p:animEffect transition="in" filter="randombar(horizontal)">
                                      <p:cBhvr>
                                        <p:cTn id="68" dur="500"/>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0"/>
      <p:bldP spid="144" grpId="0"/>
      <p:bldP spid="145" grpId="0"/>
      <p:bldP spid="146" grpId="0"/>
      <p:bldP spid="161" grpId="0"/>
      <p:bldP spid="162" grpId="0"/>
      <p:bldP spid="163" grpId="0"/>
      <p:bldP spid="164" grpId="0"/>
      <p:bldP spid="165" grpId="0"/>
      <p:bldP spid="16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六边形 10"/>
          <p:cNvSpPr>
            <a:spLocks noChangeAspect="1"/>
          </p:cNvSpPr>
          <p:nvPr/>
        </p:nvSpPr>
        <p:spPr>
          <a:xfrm rot="16200000">
            <a:off x="2947988" y="2703512"/>
            <a:ext cx="719138" cy="62071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2" name="六边形 11"/>
          <p:cNvSpPr>
            <a:spLocks noChangeAspect="1"/>
          </p:cNvSpPr>
          <p:nvPr/>
        </p:nvSpPr>
        <p:spPr>
          <a:xfrm rot="16200000">
            <a:off x="1526382" y="3151981"/>
            <a:ext cx="431800" cy="37306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3" name="六边形 12"/>
          <p:cNvSpPr>
            <a:spLocks noChangeAspect="1"/>
          </p:cNvSpPr>
          <p:nvPr/>
        </p:nvSpPr>
        <p:spPr>
          <a:xfrm rot="16200000">
            <a:off x="1472407" y="1600994"/>
            <a:ext cx="539750" cy="465137"/>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0" name="文本框 9"/>
          <p:cNvSpPr>
            <a:spLocks/>
          </p:cNvSpPr>
          <p:nvPr/>
        </p:nvSpPr>
        <p:spPr bwMode="auto">
          <a:xfrm>
            <a:off x="1771650" y="1573213"/>
            <a:ext cx="1428750" cy="1657350"/>
          </a:xfrm>
          <a:custGeom>
            <a:avLst/>
            <a:gdLst>
              <a:gd name="T0" fmla="*/ 660838 w 1427586"/>
              <a:gd name="T1" fmla="*/ 354626 h 1656000"/>
              <a:gd name="T2" fmla="*/ 545928 w 1427586"/>
              <a:gd name="T3" fmla="*/ 375865 h 1656000"/>
              <a:gd name="T4" fmla="*/ 468051 w 1427586"/>
              <a:gd name="T5" fmla="*/ 438493 h 1656000"/>
              <a:gd name="T6" fmla="*/ 430474 w 1427586"/>
              <a:gd name="T7" fmla="*/ 522634 h 1656000"/>
              <a:gd name="T8" fmla="*/ 422849 w 1427586"/>
              <a:gd name="T9" fmla="*/ 639450 h 1656000"/>
              <a:gd name="T10" fmla="*/ 422849 w 1427586"/>
              <a:gd name="T11" fmla="*/ 671581 h 1656000"/>
              <a:gd name="T12" fmla="*/ 619993 w 1427586"/>
              <a:gd name="T13" fmla="*/ 671581 h 1656000"/>
              <a:gd name="T14" fmla="*/ 619993 w 1427586"/>
              <a:gd name="T15" fmla="*/ 587713 h 1656000"/>
              <a:gd name="T16" fmla="*/ 632264 w 1427586"/>
              <a:gd name="T17" fmla="*/ 509835 h 1656000"/>
              <a:gd name="T18" fmla="*/ 669620 w 1427586"/>
              <a:gd name="T19" fmla="*/ 490230 h 1656000"/>
              <a:gd name="T20" fmla="*/ 706976 w 1427586"/>
              <a:gd name="T21" fmla="*/ 507930 h 1656000"/>
              <a:gd name="T22" fmla="*/ 719246 w 1427586"/>
              <a:gd name="T23" fmla="*/ 561572 h 1656000"/>
              <a:gd name="T24" fmla="*/ 678674 w 1427586"/>
              <a:gd name="T25" fmla="*/ 692004 h 1656000"/>
              <a:gd name="T26" fmla="*/ 422986 w 1427586"/>
              <a:gd name="T27" fmla="*/ 1127408 h 1656000"/>
              <a:gd name="T28" fmla="*/ 422849 w 1427586"/>
              <a:gd name="T29" fmla="*/ 1253210 h 1656000"/>
              <a:gd name="T30" fmla="*/ 906996 w 1427586"/>
              <a:gd name="T31" fmla="*/ 1253210 h 1656000"/>
              <a:gd name="T32" fmla="*/ 906996 w 1427586"/>
              <a:gd name="T33" fmla="*/ 1102901 h 1656000"/>
              <a:gd name="T34" fmla="*/ 665722 w 1427586"/>
              <a:gd name="T35" fmla="*/ 1102901 h 1656000"/>
              <a:gd name="T36" fmla="*/ 888747 w 1427586"/>
              <a:gd name="T37" fmla="*/ 744556 h 1656000"/>
              <a:gd name="T38" fmla="*/ 926601 w 1427586"/>
              <a:gd name="T39" fmla="*/ 584445 h 1656000"/>
              <a:gd name="T40" fmla="*/ 859343 w 1427586"/>
              <a:gd name="T41" fmla="*/ 419705 h 1656000"/>
              <a:gd name="T42" fmla="*/ 660838 w 1427586"/>
              <a:gd name="T43" fmla="*/ 354626 h 1656000"/>
              <a:gd name="T44" fmla="*/ 714375 w 1427586"/>
              <a:gd name="T45" fmla="*/ 0 h 1656000"/>
              <a:gd name="T46" fmla="*/ 1428750 w 1427586"/>
              <a:gd name="T47" fmla="*/ 357187 h 1656000"/>
              <a:gd name="T48" fmla="*/ 1428750 w 1427586"/>
              <a:gd name="T49" fmla="*/ 1300162 h 1656000"/>
              <a:gd name="T50" fmla="*/ 714375 w 1427586"/>
              <a:gd name="T51" fmla="*/ 1657350 h 1656000"/>
              <a:gd name="T52" fmla="*/ 0 w 1427586"/>
              <a:gd name="T53" fmla="*/ 1300162 h 1656000"/>
              <a:gd name="T54" fmla="*/ 0 w 1427586"/>
              <a:gd name="T55" fmla="*/ 357187 h 1656000"/>
              <a:gd name="T56" fmla="*/ 714375 w 1427586"/>
              <a:gd name="T57" fmla="*/ 0 h 16560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427586" h="1656000">
                <a:moveTo>
                  <a:pt x="660300" y="354337"/>
                </a:moveTo>
                <a:cubicBezTo>
                  <a:pt x="615679" y="354337"/>
                  <a:pt x="577407" y="361411"/>
                  <a:pt x="545483" y="375559"/>
                </a:cubicBezTo>
                <a:cubicBezTo>
                  <a:pt x="513560" y="389707"/>
                  <a:pt x="487622" y="410566"/>
                  <a:pt x="467670" y="438136"/>
                </a:cubicBezTo>
                <a:cubicBezTo>
                  <a:pt x="447717" y="465707"/>
                  <a:pt x="435202" y="493731"/>
                  <a:pt x="430123" y="522208"/>
                </a:cubicBezTo>
                <a:cubicBezTo>
                  <a:pt x="425044" y="550685"/>
                  <a:pt x="422505" y="589592"/>
                  <a:pt x="422505" y="638929"/>
                </a:cubicBezTo>
                <a:lnTo>
                  <a:pt x="422505" y="671034"/>
                </a:lnTo>
                <a:lnTo>
                  <a:pt x="619488" y="671034"/>
                </a:lnTo>
                <a:lnTo>
                  <a:pt x="619488" y="587234"/>
                </a:lnTo>
                <a:cubicBezTo>
                  <a:pt x="619488" y="548418"/>
                  <a:pt x="623575" y="522480"/>
                  <a:pt x="631749" y="509420"/>
                </a:cubicBezTo>
                <a:cubicBezTo>
                  <a:pt x="639922" y="496361"/>
                  <a:pt x="652364" y="489831"/>
                  <a:pt x="669074" y="489831"/>
                </a:cubicBezTo>
                <a:cubicBezTo>
                  <a:pt x="685784" y="489831"/>
                  <a:pt x="698226" y="495726"/>
                  <a:pt x="706400" y="507516"/>
                </a:cubicBezTo>
                <a:cubicBezTo>
                  <a:pt x="714573" y="519306"/>
                  <a:pt x="718660" y="537172"/>
                  <a:pt x="718660" y="561115"/>
                </a:cubicBezTo>
                <a:cubicBezTo>
                  <a:pt x="718660" y="592313"/>
                  <a:pt x="705147" y="635755"/>
                  <a:pt x="678121" y="691440"/>
                </a:cubicBezTo>
                <a:cubicBezTo>
                  <a:pt x="651094" y="747125"/>
                  <a:pt x="565935" y="892141"/>
                  <a:pt x="422641" y="1126490"/>
                </a:cubicBezTo>
                <a:lnTo>
                  <a:pt x="422505" y="1252189"/>
                </a:lnTo>
                <a:lnTo>
                  <a:pt x="906257" y="1252189"/>
                </a:lnTo>
                <a:lnTo>
                  <a:pt x="906257" y="1102003"/>
                </a:lnTo>
                <a:lnTo>
                  <a:pt x="665180" y="1102003"/>
                </a:lnTo>
                <a:cubicBezTo>
                  <a:pt x="788527" y="919530"/>
                  <a:pt x="862808" y="800180"/>
                  <a:pt x="888023" y="743950"/>
                </a:cubicBezTo>
                <a:cubicBezTo>
                  <a:pt x="913239" y="687721"/>
                  <a:pt x="925846" y="634394"/>
                  <a:pt x="925846" y="583969"/>
                </a:cubicBezTo>
                <a:cubicBezTo>
                  <a:pt x="925846" y="517583"/>
                  <a:pt x="903445" y="462714"/>
                  <a:pt x="858643" y="419363"/>
                </a:cubicBezTo>
                <a:cubicBezTo>
                  <a:pt x="813841" y="376012"/>
                  <a:pt x="747727" y="354337"/>
                  <a:pt x="660300" y="354337"/>
                </a:cubicBezTo>
                <a:close/>
                <a:moveTo>
                  <a:pt x="713793" y="0"/>
                </a:moveTo>
                <a:lnTo>
                  <a:pt x="1427586" y="356896"/>
                </a:lnTo>
                <a:lnTo>
                  <a:pt x="1427586" y="1299103"/>
                </a:lnTo>
                <a:lnTo>
                  <a:pt x="713793" y="1656000"/>
                </a:lnTo>
                <a:lnTo>
                  <a:pt x="0" y="1299103"/>
                </a:lnTo>
                <a:lnTo>
                  <a:pt x="0" y="356896"/>
                </a:lnTo>
                <a:lnTo>
                  <a:pt x="713793" y="0"/>
                </a:lnTo>
                <a:close/>
              </a:path>
            </a:pathLst>
          </a:custGeom>
          <a:solidFill>
            <a:schemeClr val="bg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文本框 14"/>
          <p:cNvSpPr txBox="1"/>
          <p:nvPr/>
        </p:nvSpPr>
        <p:spPr bwMode="auto">
          <a:xfrm>
            <a:off x="3924300" y="1563688"/>
            <a:ext cx="3168650" cy="830262"/>
          </a:xfrm>
          <a:prstGeom prst="rect">
            <a:avLst/>
          </a:prstGeom>
          <a:noFill/>
        </p:spPr>
        <p:txBody>
          <a:bodyPr>
            <a:spAutoFit/>
          </a:bodyPr>
          <a:lstStyle/>
          <a:p>
            <a:pPr defTabSz="685754" eaLnBrk="1" fontAlgn="auto" hangingPunct="1">
              <a:spcBef>
                <a:spcPts val="0"/>
              </a:spcBef>
              <a:spcAft>
                <a:spcPts val="0"/>
              </a:spcAft>
              <a:defRPr/>
            </a:pPr>
            <a:r>
              <a:rPr lang="en-US" altLang="zh-CN" sz="4800" dirty="0">
                <a:solidFill>
                  <a:schemeClr val="bg1">
                    <a:lumMod val="95000"/>
                  </a:schemeClr>
                </a:solidFill>
                <a:cs typeface="Arial" pitchFamily="34" charset="0"/>
              </a:rPr>
              <a:t>PART TWO</a:t>
            </a:r>
            <a:endParaRPr lang="zh-CN" altLang="en-US" sz="4800" baseline="-3000" dirty="0">
              <a:solidFill>
                <a:schemeClr val="bg1">
                  <a:lumMod val="95000"/>
                </a:schemeClr>
              </a:solidFill>
              <a:cs typeface="Arial" pitchFamily="34" charset="0"/>
            </a:endParaRPr>
          </a:p>
        </p:txBody>
      </p:sp>
      <p:sp>
        <p:nvSpPr>
          <p:cNvPr id="17" name="TextBox 111"/>
          <p:cNvSpPr txBox="1">
            <a:spLocks noChangeArrowheads="1"/>
          </p:cNvSpPr>
          <p:nvPr/>
        </p:nvSpPr>
        <p:spPr bwMode="auto">
          <a:xfrm>
            <a:off x="3924300" y="2344738"/>
            <a:ext cx="4268788" cy="715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r>
              <a:rPr lang="zh-CN" altLang="en-US" sz="1050" dirty="0">
                <a:solidFill>
                  <a:schemeClr val="bg1"/>
                </a:solidFill>
                <a:latin typeface="微软雅黑" panose="020B0503020204020204" pitchFamily="34" charset="-122"/>
                <a:sym typeface="方正姚体" pitchFamily="2" charset="-122"/>
              </a:rPr>
              <a:t>点击输入文本内容点击输入文本内容点击输入文本内容点击输入文本内容点击输入文本内容点击输入文本内容点击输入文本内容点击输入文本内容</a:t>
            </a:r>
          </a:p>
          <a:p>
            <a:endParaRPr lang="zh-CN" altLang="en-US" sz="1050" dirty="0">
              <a:solidFill>
                <a:schemeClr val="bg1"/>
              </a:solidFill>
              <a:latin typeface="微软雅黑" panose="020B0503020204020204" pitchFamily="34" charset="-122"/>
              <a:sym typeface="方正姚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grpId="1" nodeType="withEffect">
                                  <p:stCondLst>
                                    <p:cond delay="200"/>
                                  </p:stCondLst>
                                  <p:childTnLst>
                                    <p:animScale>
                                      <p:cBhvr>
                                        <p:cTn id="11" dur="250" fill="hold"/>
                                        <p:tgtEl>
                                          <p:spTgt spid="10"/>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10"/>
                                        </p:tgtEl>
                                      </p:cBhvr>
                                      <p:by x="91000" y="91000"/>
                                    </p:animScale>
                                  </p:childTnLst>
                                </p:cTn>
                              </p:par>
                            </p:childTnLst>
                          </p:cTn>
                        </p:par>
                        <p:par>
                          <p:cTn id="14" fill="hold" nodeType="afterGroup">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400" fill="hold"/>
                                        <p:tgtEl>
                                          <p:spTgt spid="11"/>
                                        </p:tgtEl>
                                        <p:attrNameLst>
                                          <p:attrName>ppt_x</p:attrName>
                                        </p:attrNameLst>
                                      </p:cBhvr>
                                      <p:tavLst>
                                        <p:tav tm="0">
                                          <p:val>
                                            <p:strVal val="1+#ppt_w/2"/>
                                          </p:val>
                                        </p:tav>
                                        <p:tav tm="100000">
                                          <p:val>
                                            <p:strVal val="#ppt_x"/>
                                          </p:val>
                                        </p:tav>
                                      </p:tavLst>
                                    </p:anim>
                                    <p:anim calcmode="lin" valueType="num">
                                      <p:cBhvr additive="base">
                                        <p:cTn id="18" dur="4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400" fill="hold"/>
                                        <p:tgtEl>
                                          <p:spTgt spid="13"/>
                                        </p:tgtEl>
                                        <p:attrNameLst>
                                          <p:attrName>ppt_x</p:attrName>
                                        </p:attrNameLst>
                                      </p:cBhvr>
                                      <p:tavLst>
                                        <p:tav tm="0">
                                          <p:val>
                                            <p:strVal val="0-#ppt_w/2"/>
                                          </p:val>
                                        </p:tav>
                                        <p:tav tm="100000">
                                          <p:val>
                                            <p:strVal val="#ppt_x"/>
                                          </p:val>
                                        </p:tav>
                                      </p:tavLst>
                                    </p:anim>
                                    <p:anim calcmode="lin" valueType="num">
                                      <p:cBhvr additive="base">
                                        <p:cTn id="22" dur="400" fill="hold"/>
                                        <p:tgtEl>
                                          <p:spTgt spid="13"/>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400" fill="hold"/>
                                        <p:tgtEl>
                                          <p:spTgt spid="12"/>
                                        </p:tgtEl>
                                        <p:attrNameLst>
                                          <p:attrName>ppt_x</p:attrName>
                                        </p:attrNameLst>
                                      </p:cBhvr>
                                      <p:tavLst>
                                        <p:tav tm="0">
                                          <p:val>
                                            <p:strVal val="0-#ppt_w/2"/>
                                          </p:val>
                                        </p:tav>
                                        <p:tav tm="100000">
                                          <p:val>
                                            <p:strVal val="#ppt_x"/>
                                          </p:val>
                                        </p:tav>
                                      </p:tavLst>
                                    </p:anim>
                                    <p:anim calcmode="lin" valueType="num">
                                      <p:cBhvr additive="base">
                                        <p:cTn id="26" dur="400" fill="hold"/>
                                        <p:tgtEl>
                                          <p:spTgt spid="12"/>
                                        </p:tgtEl>
                                        <p:attrNameLst>
                                          <p:attrName>ppt_y</p:attrName>
                                        </p:attrNameLst>
                                      </p:cBhvr>
                                      <p:tavLst>
                                        <p:tav tm="0">
                                          <p:val>
                                            <p:strVal val="1+#ppt_h/2"/>
                                          </p:val>
                                        </p:tav>
                                        <p:tav tm="100000">
                                          <p:val>
                                            <p:strVal val="#ppt_y"/>
                                          </p:val>
                                        </p:tav>
                                      </p:tavLst>
                                    </p:anim>
                                  </p:childTnLst>
                                </p:cTn>
                              </p:par>
                            </p:childTnLst>
                          </p:cTn>
                        </p:par>
                        <p:par>
                          <p:cTn id="27" fill="hold" nodeType="afterGroup">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ppt_x"/>
                                          </p:val>
                                        </p:tav>
                                        <p:tav tm="100000">
                                          <p:val>
                                            <p:strVal val="#ppt_x"/>
                                          </p:val>
                                        </p:tav>
                                      </p:tavLst>
                                    </p:anim>
                                    <p:anim calcmode="lin" valueType="num">
                                      <p:cBhvr additive="base">
                                        <p:cTn id="31" dur="500" fill="hold"/>
                                        <p:tgtEl>
                                          <p:spTgt spid="15"/>
                                        </p:tgtEl>
                                        <p:attrNameLst>
                                          <p:attrName>ppt_y</p:attrName>
                                        </p:attrNameLst>
                                      </p:cBhvr>
                                      <p:tavLst>
                                        <p:tav tm="0">
                                          <p:val>
                                            <p:strVal val="0-#ppt_h/2"/>
                                          </p:val>
                                        </p:tav>
                                        <p:tav tm="100000">
                                          <p:val>
                                            <p:strVal val="#ppt_y"/>
                                          </p:val>
                                        </p:tav>
                                      </p:tavLst>
                                    </p:anim>
                                  </p:childTnLst>
                                </p:cTn>
                              </p:par>
                            </p:childTnLst>
                          </p:cTn>
                        </p:par>
                        <p:par>
                          <p:cTn id="32" fill="hold" nodeType="afterGroup">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7"/>
                                        </p:tgtEl>
                                        <p:attrNameLst>
                                          <p:attrName>style.visibility</p:attrName>
                                        </p:attrNameLst>
                                      </p:cBhvr>
                                      <p:to>
                                        <p:strVal val="visible"/>
                                      </p:to>
                                    </p:set>
                                    <p:animEffect transition="in" filter="fade">
                                      <p:cBhvr>
                                        <p:cTn id="35" dur="1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P spid="10" grpId="1" animBg="1"/>
      <p:bldP spid="10" grpId="2" animBg="1"/>
      <p:bldP spid="15"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a:grpSpLocks/>
          </p:cNvGrpSpPr>
          <p:nvPr/>
        </p:nvGrpSpPr>
        <p:grpSpPr bwMode="auto">
          <a:xfrm>
            <a:off x="3987800" y="1679575"/>
            <a:ext cx="1404938" cy="2843213"/>
            <a:chOff x="3987654" y="1679757"/>
            <a:chExt cx="1404808" cy="2843752"/>
          </a:xfrm>
        </p:grpSpPr>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auto">
            <a:xfrm>
              <a:off x="3987654" y="1679757"/>
              <a:ext cx="1404808" cy="2843752"/>
            </a:xfrm>
            <a:prstGeom prst="rect">
              <a:avLst/>
            </a:prstGeom>
            <a:effectLst>
              <a:reflection stA="29000" endPos="11000" dist="12700" dir="5400000" sy="-100000" algn="bl" rotWithShape="0"/>
            </a:effectLst>
          </p:spPr>
        </p:pic>
        <p:sp>
          <p:nvSpPr>
            <p:cNvPr id="5" name="矩形 4"/>
            <p:cNvSpPr/>
            <p:nvPr/>
          </p:nvSpPr>
          <p:spPr>
            <a:xfrm>
              <a:off x="4108293" y="2092585"/>
              <a:ext cx="1163530" cy="2022858"/>
            </a:xfrm>
            <a:prstGeom prst="rect">
              <a:avLst/>
            </a:prstGeom>
            <a:blipFill>
              <a:blip r:embed="rId4"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grpSp>
      <p:sp>
        <p:nvSpPr>
          <p:cNvPr id="6" name="Oval 53"/>
          <p:cNvSpPr>
            <a:spLocks noChangeAspect="1"/>
          </p:cNvSpPr>
          <p:nvPr/>
        </p:nvSpPr>
        <p:spPr>
          <a:xfrm>
            <a:off x="5726113" y="2024063"/>
            <a:ext cx="468312" cy="469900"/>
          </a:xfrm>
          <a:prstGeom prst="diamond">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defTabSz="685754" eaLnBrk="1" fontAlgn="auto" hangingPunct="1">
              <a:spcBef>
                <a:spcPts val="0"/>
              </a:spcBef>
              <a:spcAft>
                <a:spcPts val="0"/>
              </a:spcAft>
              <a:defRPr/>
            </a:pPr>
            <a:r>
              <a:rPr lang="en-US" sz="1400" dirty="0">
                <a:solidFill>
                  <a:schemeClr val="bg1"/>
                </a:solidFill>
                <a:latin typeface="FontAwesome" pitchFamily="2" charset="0"/>
              </a:rPr>
              <a:t></a:t>
            </a:r>
          </a:p>
        </p:txBody>
      </p:sp>
      <p:grpSp>
        <p:nvGrpSpPr>
          <p:cNvPr id="3" name="组合 2"/>
          <p:cNvGrpSpPr>
            <a:grpSpLocks/>
          </p:cNvGrpSpPr>
          <p:nvPr/>
        </p:nvGrpSpPr>
        <p:grpSpPr bwMode="auto">
          <a:xfrm>
            <a:off x="6259513" y="1944686"/>
            <a:ext cx="2254250" cy="574016"/>
            <a:chOff x="6258927" y="1945076"/>
            <a:chExt cx="2254822" cy="574285"/>
          </a:xfrm>
        </p:grpSpPr>
        <p:sp>
          <p:nvSpPr>
            <p:cNvPr id="16411" name="Rectangle 23"/>
            <p:cNvSpPr>
              <a:spLocks noChangeArrowheads="1"/>
            </p:cNvSpPr>
            <p:nvPr/>
          </p:nvSpPr>
          <p:spPr bwMode="auto">
            <a:xfrm>
              <a:off x="6258927" y="2180649"/>
              <a:ext cx="2254822" cy="338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8" name="文本框 7"/>
            <p:cNvSpPr txBox="1"/>
            <p:nvPr/>
          </p:nvSpPr>
          <p:spPr>
            <a:xfrm>
              <a:off x="6262103" y="1945076"/>
              <a:ext cx="1460871" cy="254035"/>
            </a:xfrm>
            <a:prstGeom prst="rect">
              <a:avLst/>
            </a:prstGeom>
            <a:noFill/>
          </p:spPr>
          <p:txBody>
            <a:bodyPr>
              <a:spAutoFit/>
            </a:bodyPr>
            <a:lstStyle/>
            <a:p>
              <a:r>
                <a:rPr lang="zh-CN" altLang="en-US" sz="105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sp>
        <p:nvSpPr>
          <p:cNvPr id="12" name="Oval 53"/>
          <p:cNvSpPr>
            <a:spLocks noChangeAspect="1"/>
          </p:cNvSpPr>
          <p:nvPr/>
        </p:nvSpPr>
        <p:spPr>
          <a:xfrm>
            <a:off x="5726113" y="2878138"/>
            <a:ext cx="468312" cy="468312"/>
          </a:xfrm>
          <a:prstGeom prst="diamond">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defTabSz="685754" eaLnBrk="1" fontAlgn="auto" hangingPunct="1">
              <a:spcBef>
                <a:spcPts val="0"/>
              </a:spcBef>
              <a:spcAft>
                <a:spcPts val="0"/>
              </a:spcAft>
              <a:defRPr/>
            </a:pPr>
            <a:r>
              <a:rPr lang="en-US" sz="1400" dirty="0">
                <a:solidFill>
                  <a:schemeClr val="bg1"/>
                </a:solidFill>
                <a:latin typeface="FontAwesome" pitchFamily="2" charset="0"/>
              </a:rPr>
              <a:t></a:t>
            </a:r>
          </a:p>
        </p:txBody>
      </p:sp>
      <p:grpSp>
        <p:nvGrpSpPr>
          <p:cNvPr id="9" name="组合 8"/>
          <p:cNvGrpSpPr>
            <a:grpSpLocks/>
          </p:cNvGrpSpPr>
          <p:nvPr/>
        </p:nvGrpSpPr>
        <p:grpSpPr bwMode="auto">
          <a:xfrm>
            <a:off x="6259513" y="2798761"/>
            <a:ext cx="2254250" cy="574016"/>
            <a:chOff x="6258927" y="2798218"/>
            <a:chExt cx="2254822" cy="574285"/>
          </a:xfrm>
        </p:grpSpPr>
        <p:sp>
          <p:nvSpPr>
            <p:cNvPr id="16409" name="Rectangle 23"/>
            <p:cNvSpPr>
              <a:spLocks noChangeArrowheads="1"/>
            </p:cNvSpPr>
            <p:nvPr/>
          </p:nvSpPr>
          <p:spPr bwMode="auto">
            <a:xfrm>
              <a:off x="6258927" y="3033791"/>
              <a:ext cx="2254822" cy="338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14" name="文本框 13"/>
            <p:cNvSpPr txBox="1"/>
            <p:nvPr/>
          </p:nvSpPr>
          <p:spPr>
            <a:xfrm>
              <a:off x="6262103" y="2798218"/>
              <a:ext cx="1460871" cy="261732"/>
            </a:xfrm>
            <a:prstGeom prst="rect">
              <a:avLst/>
            </a:prstGeom>
            <a:noFill/>
          </p:spPr>
          <p:txBody>
            <a:bodyPr>
              <a:spAutoFit/>
            </a:body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sp>
        <p:nvSpPr>
          <p:cNvPr id="15" name="Oval 53"/>
          <p:cNvSpPr>
            <a:spLocks noChangeAspect="1"/>
          </p:cNvSpPr>
          <p:nvPr/>
        </p:nvSpPr>
        <p:spPr>
          <a:xfrm>
            <a:off x="5726113" y="3740150"/>
            <a:ext cx="468312" cy="469900"/>
          </a:xfrm>
          <a:prstGeom prst="diamond">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defTabSz="685754" eaLnBrk="1" fontAlgn="auto" hangingPunct="1">
              <a:spcBef>
                <a:spcPts val="0"/>
              </a:spcBef>
              <a:spcAft>
                <a:spcPts val="0"/>
              </a:spcAft>
              <a:defRPr/>
            </a:pPr>
            <a:r>
              <a:rPr lang="en-US" sz="1400" dirty="0">
                <a:solidFill>
                  <a:schemeClr val="bg1"/>
                </a:solidFill>
                <a:latin typeface="FontAwesome" pitchFamily="2" charset="0"/>
              </a:rPr>
              <a:t></a:t>
            </a:r>
          </a:p>
        </p:txBody>
      </p:sp>
      <p:grpSp>
        <p:nvGrpSpPr>
          <p:cNvPr id="10" name="组合 9"/>
          <p:cNvGrpSpPr>
            <a:grpSpLocks/>
          </p:cNvGrpSpPr>
          <p:nvPr/>
        </p:nvGrpSpPr>
        <p:grpSpPr bwMode="auto">
          <a:xfrm>
            <a:off x="6259513" y="3660773"/>
            <a:ext cx="2254250" cy="574017"/>
            <a:chOff x="6258927" y="3661038"/>
            <a:chExt cx="2254822" cy="574285"/>
          </a:xfrm>
        </p:grpSpPr>
        <p:sp>
          <p:nvSpPr>
            <p:cNvPr id="16407" name="Rectangle 23"/>
            <p:cNvSpPr>
              <a:spLocks noChangeArrowheads="1"/>
            </p:cNvSpPr>
            <p:nvPr/>
          </p:nvSpPr>
          <p:spPr bwMode="auto">
            <a:xfrm>
              <a:off x="6258927" y="3896611"/>
              <a:ext cx="2254822" cy="338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17" name="文本框 16"/>
            <p:cNvSpPr txBox="1"/>
            <p:nvPr/>
          </p:nvSpPr>
          <p:spPr>
            <a:xfrm>
              <a:off x="6262103" y="3661038"/>
              <a:ext cx="1460871" cy="261732"/>
            </a:xfrm>
            <a:prstGeom prst="rect">
              <a:avLst/>
            </a:prstGeom>
            <a:noFill/>
          </p:spPr>
          <p:txBody>
            <a:bodyPr>
              <a:spAutoFit/>
            </a:body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sp>
        <p:nvSpPr>
          <p:cNvPr id="18" name="Oval 53"/>
          <p:cNvSpPr>
            <a:spLocks noChangeAspect="1"/>
          </p:cNvSpPr>
          <p:nvPr/>
        </p:nvSpPr>
        <p:spPr>
          <a:xfrm>
            <a:off x="3167063" y="2025650"/>
            <a:ext cx="469900" cy="468313"/>
          </a:xfrm>
          <a:prstGeom prst="diamond">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defTabSz="685754" eaLnBrk="1" fontAlgn="auto" hangingPunct="1">
              <a:spcBef>
                <a:spcPts val="0"/>
              </a:spcBef>
              <a:spcAft>
                <a:spcPts val="0"/>
              </a:spcAft>
              <a:defRPr/>
            </a:pPr>
            <a:r>
              <a:rPr lang="en-US" sz="1400" dirty="0">
                <a:solidFill>
                  <a:schemeClr val="bg1"/>
                </a:solidFill>
                <a:latin typeface="FontAwesome" pitchFamily="2" charset="0"/>
              </a:rPr>
              <a:t></a:t>
            </a:r>
          </a:p>
        </p:txBody>
      </p:sp>
      <p:grpSp>
        <p:nvGrpSpPr>
          <p:cNvPr id="11" name="组合 10"/>
          <p:cNvGrpSpPr>
            <a:grpSpLocks/>
          </p:cNvGrpSpPr>
          <p:nvPr/>
        </p:nvGrpSpPr>
        <p:grpSpPr bwMode="auto">
          <a:xfrm>
            <a:off x="915988" y="1938339"/>
            <a:ext cx="2406650" cy="526815"/>
            <a:chOff x="916775" y="1938149"/>
            <a:chExt cx="2405215" cy="527545"/>
          </a:xfrm>
        </p:grpSpPr>
        <p:sp>
          <p:nvSpPr>
            <p:cNvPr id="16405" name="Rectangle 23"/>
            <p:cNvSpPr>
              <a:spLocks noChangeArrowheads="1"/>
            </p:cNvSpPr>
            <p:nvPr/>
          </p:nvSpPr>
          <p:spPr bwMode="auto">
            <a:xfrm>
              <a:off x="916775" y="2126671"/>
              <a:ext cx="2254822" cy="339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20" name="文本框 19"/>
            <p:cNvSpPr txBox="1"/>
            <p:nvPr/>
          </p:nvSpPr>
          <p:spPr>
            <a:xfrm>
              <a:off x="1860774" y="1938149"/>
              <a:ext cx="1461216" cy="261973"/>
            </a:xfrm>
            <a:prstGeom prst="rect">
              <a:avLst/>
            </a:prstGeom>
            <a:noFill/>
          </p:spPr>
          <p:txBody>
            <a:bodyPr>
              <a:spAutoFit/>
            </a:body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grpSp>
        <p:nvGrpSpPr>
          <p:cNvPr id="27" name="组合 26"/>
          <p:cNvGrpSpPr>
            <a:grpSpLocks/>
          </p:cNvGrpSpPr>
          <p:nvPr/>
        </p:nvGrpSpPr>
        <p:grpSpPr bwMode="auto">
          <a:xfrm>
            <a:off x="914400" y="2779711"/>
            <a:ext cx="2405063" cy="527275"/>
            <a:chOff x="914823" y="2779911"/>
            <a:chExt cx="2405215" cy="526718"/>
          </a:xfrm>
        </p:grpSpPr>
        <p:sp>
          <p:nvSpPr>
            <p:cNvPr id="16403" name="Rectangle 23"/>
            <p:cNvSpPr>
              <a:spLocks noChangeArrowheads="1"/>
            </p:cNvSpPr>
            <p:nvPr/>
          </p:nvSpPr>
          <p:spPr bwMode="auto">
            <a:xfrm>
              <a:off x="914823" y="2968433"/>
              <a:ext cx="2254822" cy="338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22" name="文本框 21"/>
            <p:cNvSpPr txBox="1"/>
            <p:nvPr/>
          </p:nvSpPr>
          <p:spPr>
            <a:xfrm>
              <a:off x="1859446" y="2779911"/>
              <a:ext cx="1460592" cy="261333"/>
            </a:xfrm>
            <a:prstGeom prst="rect">
              <a:avLst/>
            </a:prstGeom>
            <a:noFill/>
          </p:spPr>
          <p:txBody>
            <a:bodyPr>
              <a:spAutoFit/>
            </a:body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grpSp>
      <p:grpSp>
        <p:nvGrpSpPr>
          <p:cNvPr id="28" name="组合 27"/>
          <p:cNvGrpSpPr>
            <a:grpSpLocks/>
          </p:cNvGrpSpPr>
          <p:nvPr/>
        </p:nvGrpSpPr>
        <p:grpSpPr bwMode="auto">
          <a:xfrm>
            <a:off x="865188" y="3660773"/>
            <a:ext cx="2405062" cy="527275"/>
            <a:chOff x="865453" y="3661038"/>
            <a:chExt cx="2405215" cy="526718"/>
          </a:xfrm>
        </p:grpSpPr>
        <p:sp>
          <p:nvSpPr>
            <p:cNvPr id="16401" name="Rectangle 23"/>
            <p:cNvSpPr>
              <a:spLocks noChangeArrowheads="1"/>
            </p:cNvSpPr>
            <p:nvPr/>
          </p:nvSpPr>
          <p:spPr bwMode="auto">
            <a:xfrm>
              <a:off x="865453" y="3849560"/>
              <a:ext cx="2254822" cy="338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r>
                <a:rPr lang="zh-CN" altLang="en-US" sz="8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
          <p:nvSpPr>
            <p:cNvPr id="24" name="文本框 23"/>
            <p:cNvSpPr txBox="1"/>
            <p:nvPr/>
          </p:nvSpPr>
          <p:spPr>
            <a:xfrm>
              <a:off x="1810075" y="3661038"/>
              <a:ext cx="1460593" cy="430432"/>
            </a:xfrm>
            <a:prstGeom prst="rect">
              <a:avLst/>
            </a:prstGeom>
            <a:noFill/>
          </p:spPr>
          <p:txBody>
            <a:bodyPr>
              <a:spAutoFit/>
            </a:bodyPr>
            <a:lstStyle/>
            <a:p>
              <a:r>
                <a:rPr lang="zh-CN" altLang="en-US" sz="11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a:p>
              <a:pPr defTabSz="685754" eaLnBrk="1" fontAlgn="auto" hangingPunct="1">
                <a:spcBef>
                  <a:spcPts val="0"/>
                </a:spcBef>
                <a:spcAft>
                  <a:spcPts val="0"/>
                </a:spcAft>
                <a:defRPr/>
              </a:pPr>
              <a:r>
                <a:rPr lang="en-US" altLang="zh-CN" sz="1100" dirty="0">
                  <a:solidFill>
                    <a:schemeClr val="bg1"/>
                  </a:solidFill>
                  <a:latin typeface="+mn-ea"/>
                  <a:ea typeface="+mn-ea"/>
                  <a:cs typeface="Open Sans" panose="020B0606030504020204" pitchFamily="34" charset="0"/>
                </a:rPr>
                <a:t>E</a:t>
              </a:r>
            </a:p>
          </p:txBody>
        </p:sp>
      </p:grpSp>
      <p:sp>
        <p:nvSpPr>
          <p:cNvPr id="25" name="Oval 53"/>
          <p:cNvSpPr>
            <a:spLocks noChangeAspect="1"/>
          </p:cNvSpPr>
          <p:nvPr/>
        </p:nvSpPr>
        <p:spPr>
          <a:xfrm>
            <a:off x="3152775" y="2911475"/>
            <a:ext cx="468313" cy="468313"/>
          </a:xfrm>
          <a:prstGeom prst="diamond">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defTabSz="685754" eaLnBrk="1" fontAlgn="auto" hangingPunct="1">
              <a:spcBef>
                <a:spcPts val="0"/>
              </a:spcBef>
              <a:spcAft>
                <a:spcPts val="0"/>
              </a:spcAft>
              <a:defRPr/>
            </a:pPr>
            <a:r>
              <a:rPr lang="en-US" sz="1400" dirty="0">
                <a:solidFill>
                  <a:schemeClr val="bg1"/>
                </a:solidFill>
                <a:latin typeface="FontAwesome" pitchFamily="2" charset="0"/>
              </a:rPr>
              <a:t></a:t>
            </a:r>
          </a:p>
        </p:txBody>
      </p:sp>
      <p:sp>
        <p:nvSpPr>
          <p:cNvPr id="26" name="Oval 53"/>
          <p:cNvSpPr>
            <a:spLocks noChangeAspect="1"/>
          </p:cNvSpPr>
          <p:nvPr/>
        </p:nvSpPr>
        <p:spPr>
          <a:xfrm>
            <a:off x="3152775" y="3725863"/>
            <a:ext cx="468313" cy="468312"/>
          </a:xfrm>
          <a:prstGeom prst="diamond">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defTabSz="685754" eaLnBrk="1" fontAlgn="auto" hangingPunct="1">
              <a:spcBef>
                <a:spcPts val="0"/>
              </a:spcBef>
              <a:spcAft>
                <a:spcPts val="0"/>
              </a:spcAft>
              <a:defRPr/>
            </a:pPr>
            <a:r>
              <a:rPr lang="en-US" sz="1400" dirty="0">
                <a:solidFill>
                  <a:schemeClr val="bg1"/>
                </a:solidFill>
                <a:latin typeface="FontAwesome" pitchFamily="2" charset="0"/>
              </a:rPr>
              <a:t></a:t>
            </a:r>
          </a:p>
        </p:txBody>
      </p:sp>
      <p:sp>
        <p:nvSpPr>
          <p:cNvPr id="29"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方正姚体" pitchFamily="2" charset="-122"/>
              </a:rPr>
              <a:t>点击输入标题内容</a:t>
            </a:r>
          </a:p>
        </p:txBody>
      </p:sp>
      <p:sp>
        <p:nvSpPr>
          <p:cNvPr id="30" name="Content Placeholder 2"/>
          <p:cNvSpPr txBox="1">
            <a:spLocks/>
          </p:cNvSpPr>
          <p:nvPr/>
        </p:nvSpPr>
        <p:spPr bwMode="auto">
          <a:xfrm>
            <a:off x="898525" y="766763"/>
            <a:ext cx="71374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lnSpc>
                <a:spcPct val="90000"/>
              </a:lnSpc>
              <a:spcBef>
                <a:spcPts val="750"/>
              </a:spcBef>
              <a:buFont typeface="Arial" pitchFamily="34" charset="0"/>
              <a:buChar char="•"/>
              <a:defRPr sz="2100">
                <a:solidFill>
                  <a:schemeClr val="tx1"/>
                </a:solidFill>
                <a:latin typeface="华文细黑" pitchFamily="2" charset="-122"/>
                <a:ea typeface="华文细黑" pitchFamily="2" charset="-122"/>
              </a:defRPr>
            </a:lvl1pPr>
            <a:lvl2pPr marL="742950" indent="-285750" defTabSz="1087438">
              <a:lnSpc>
                <a:spcPct val="90000"/>
              </a:lnSpc>
              <a:spcBef>
                <a:spcPts val="375"/>
              </a:spcBef>
              <a:buFont typeface="Arial" pitchFamily="34" charset="0"/>
              <a:buChar char="•"/>
              <a:defRPr>
                <a:solidFill>
                  <a:schemeClr val="tx1"/>
                </a:solidFill>
                <a:latin typeface="华文细黑" pitchFamily="2" charset="-122"/>
                <a:ea typeface="华文细黑" pitchFamily="2" charset="-122"/>
              </a:defRPr>
            </a:lvl2pPr>
            <a:lvl3pPr marL="1143000" indent="-228600" defTabSz="1087438">
              <a:lnSpc>
                <a:spcPct val="90000"/>
              </a:lnSpc>
              <a:spcBef>
                <a:spcPts val="375"/>
              </a:spcBef>
              <a:buFont typeface="Arial" pitchFamily="34" charset="0"/>
              <a:buChar char="•"/>
              <a:defRPr sz="1500">
                <a:solidFill>
                  <a:schemeClr val="tx1"/>
                </a:solidFill>
                <a:latin typeface="华文细黑" pitchFamily="2" charset="-122"/>
                <a:ea typeface="华文细黑" pitchFamily="2" charset="-122"/>
              </a:defRPr>
            </a:lvl3pPr>
            <a:lvl4pPr marL="16002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4pPr>
            <a:lvl5pPr marL="2057400" indent="-228600" defTabSz="1087438">
              <a:lnSpc>
                <a:spcPct val="90000"/>
              </a:lnSpc>
              <a:spcBef>
                <a:spcPts val="375"/>
              </a:spcBef>
              <a:buFont typeface="Arial" pitchFamily="34" charset="0"/>
              <a:buChar char="•"/>
              <a:defRPr sz="1300">
                <a:solidFill>
                  <a:schemeClr val="tx1"/>
                </a:solidFill>
                <a:latin typeface="华文细黑" pitchFamily="2" charset="-122"/>
                <a:ea typeface="华文细黑" pitchFamily="2" charset="-122"/>
              </a:defRPr>
            </a:lvl5pPr>
            <a:lvl6pPr marL="25146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6pPr>
            <a:lvl7pPr marL="29718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7pPr>
            <a:lvl8pPr marL="34290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8pPr>
            <a:lvl9pPr marL="3886200" indent="-228600" defTabSz="1087438" eaLnBrk="0" fontAlgn="base" hangingPunct="0">
              <a:lnSpc>
                <a:spcPct val="90000"/>
              </a:lnSpc>
              <a:spcBef>
                <a:spcPts val="375"/>
              </a:spcBef>
              <a:spcAft>
                <a:spcPct val="0"/>
              </a:spcAft>
              <a:buFont typeface="Arial" pitchFamily="34" charset="0"/>
              <a:buChar char="•"/>
              <a:defRPr sz="1300">
                <a:solidFill>
                  <a:schemeClr val="tx1"/>
                </a:solidFill>
                <a:latin typeface="华文细黑" pitchFamily="2" charset="-122"/>
                <a:ea typeface="华文细黑" pitchFamily="2" charset="-122"/>
              </a:defRPr>
            </a:lvl9pPr>
          </a:lstStyle>
          <a:p>
            <a:pPr algn="ctr"/>
            <a:r>
              <a:rPr lang="zh-CN" altLang="en-US" sz="1200" dirty="0">
                <a:solidFill>
                  <a:schemeClr val="bg1"/>
                </a:solidFill>
                <a:latin typeface="微软雅黑" panose="020B0503020204020204" pitchFamily="34" charset="-122"/>
                <a:ea typeface="微软雅黑" panose="020B0503020204020204" pitchFamily="34" charset="-122"/>
                <a:sym typeface="方正姚体" pitchFamily="2" charset="-122"/>
              </a:rPr>
              <a:t>点击输入文本内容点击输入文本内容点击输入文本内容点击输入文本内容</a:t>
            </a:r>
          </a:p>
        </p:txBody>
      </p:sp>
    </p:spTree>
  </p:cSld>
  <p:clrMapOvr>
    <a:masterClrMapping/>
  </p:clrMapOvr>
  <mc:AlternateContent xmlns:mc="http://schemas.openxmlformats.org/markup-compatibility/2006" xmlns:p14="http://schemas.microsoft.com/office/powerpoint/2010/main">
    <mc:Choice Requires="p14">
      <p:transition spd="slow" p14:dur="175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ppt_y</p:attrName>
                                        </p:attrNameLst>
                                      </p:cBhvr>
                                      <p:tavLst>
                                        <p:tav tm="0">
                                          <p:val>
                                            <p:strVal val="#ppt_y-#ppt_h*1.125000"/>
                                          </p:val>
                                        </p:tav>
                                        <p:tav tm="100000">
                                          <p:val>
                                            <p:strVal val="#ppt_y"/>
                                          </p:val>
                                        </p:tav>
                                      </p:tavLst>
                                    </p:anim>
                                    <p:animEffect transition="in" filter="wipe(down)">
                                      <p:cBhvr>
                                        <p:cTn id="8" dur="500"/>
                                        <p:tgtEl>
                                          <p:spTgt spid="29"/>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p:tgtEl>
                                          <p:spTgt spid="30"/>
                                        </p:tgtEl>
                                        <p:attrNameLst>
                                          <p:attrName>ppt_y</p:attrName>
                                        </p:attrNameLst>
                                      </p:cBhvr>
                                      <p:tavLst>
                                        <p:tav tm="0">
                                          <p:val>
                                            <p:strVal val="#ppt_y-#ppt_h*1.125000"/>
                                          </p:val>
                                        </p:tav>
                                        <p:tav tm="100000">
                                          <p:val>
                                            <p:strVal val="#ppt_y"/>
                                          </p:val>
                                        </p:tav>
                                      </p:tavLst>
                                    </p:anim>
                                    <p:animEffect transition="in" filter="wipe(down)">
                                      <p:cBhvr>
                                        <p:cTn id="12" dur="500"/>
                                        <p:tgtEl>
                                          <p:spTgt spid="30"/>
                                        </p:tgtEl>
                                      </p:cBhvr>
                                    </p:animEffect>
                                  </p:childTnLst>
                                </p:cTn>
                              </p:par>
                            </p:childTnLst>
                          </p:cTn>
                        </p:par>
                        <p:par>
                          <p:cTn id="13" fill="hold" nodeType="afterGroup">
                            <p:stCondLst>
                              <p:cond delay="5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750"/>
                                        <p:tgtEl>
                                          <p:spTgt spid="2"/>
                                        </p:tgtEl>
                                      </p:cBhvr>
                                    </p:animEffect>
                                    <p:anim calcmode="lin" valueType="num">
                                      <p:cBhvr>
                                        <p:cTn id="17" dur="750" fill="hold"/>
                                        <p:tgtEl>
                                          <p:spTgt spid="2"/>
                                        </p:tgtEl>
                                        <p:attrNameLst>
                                          <p:attrName>ppt_x</p:attrName>
                                        </p:attrNameLst>
                                      </p:cBhvr>
                                      <p:tavLst>
                                        <p:tav tm="0">
                                          <p:val>
                                            <p:strVal val="#ppt_x"/>
                                          </p:val>
                                        </p:tav>
                                        <p:tav tm="100000">
                                          <p:val>
                                            <p:strVal val="#ppt_x"/>
                                          </p:val>
                                        </p:tav>
                                      </p:tavLst>
                                    </p:anim>
                                    <p:anim calcmode="lin" valueType="num">
                                      <p:cBhvr>
                                        <p:cTn id="18" dur="750" fill="hold"/>
                                        <p:tgtEl>
                                          <p:spTgt spid="2"/>
                                        </p:tgtEl>
                                        <p:attrNameLst>
                                          <p:attrName>ppt_y</p:attrName>
                                        </p:attrNameLst>
                                      </p:cBhvr>
                                      <p:tavLst>
                                        <p:tav tm="0">
                                          <p:val>
                                            <p:strVal val="#ppt_y+.1"/>
                                          </p:val>
                                        </p:tav>
                                        <p:tav tm="100000">
                                          <p:val>
                                            <p:strVal val="#ppt_y"/>
                                          </p:val>
                                        </p:tav>
                                      </p:tavLst>
                                    </p:anim>
                                  </p:childTnLst>
                                </p:cTn>
                              </p:par>
                            </p:childTnLst>
                          </p:cTn>
                        </p:par>
                        <p:par>
                          <p:cTn id="19" fill="hold" nodeType="afterGroup">
                            <p:stCondLst>
                              <p:cond delay="1250"/>
                            </p:stCondLst>
                            <p:childTnLst>
                              <p:par>
                                <p:cTn id="20" presetID="53" presetClass="entr" presetSubtype="16"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250" fill="hold"/>
                                        <p:tgtEl>
                                          <p:spTgt spid="6"/>
                                        </p:tgtEl>
                                        <p:attrNameLst>
                                          <p:attrName>ppt_w</p:attrName>
                                        </p:attrNameLst>
                                      </p:cBhvr>
                                      <p:tavLst>
                                        <p:tav tm="0">
                                          <p:val>
                                            <p:fltVal val="0"/>
                                          </p:val>
                                        </p:tav>
                                        <p:tav tm="100000">
                                          <p:val>
                                            <p:strVal val="#ppt_w"/>
                                          </p:val>
                                        </p:tav>
                                      </p:tavLst>
                                    </p:anim>
                                    <p:anim calcmode="lin" valueType="num">
                                      <p:cBhvr>
                                        <p:cTn id="23" dur="250" fill="hold"/>
                                        <p:tgtEl>
                                          <p:spTgt spid="6"/>
                                        </p:tgtEl>
                                        <p:attrNameLst>
                                          <p:attrName>ppt_h</p:attrName>
                                        </p:attrNameLst>
                                      </p:cBhvr>
                                      <p:tavLst>
                                        <p:tav tm="0">
                                          <p:val>
                                            <p:fltVal val="0"/>
                                          </p:val>
                                        </p:tav>
                                        <p:tav tm="100000">
                                          <p:val>
                                            <p:strVal val="#ppt_h"/>
                                          </p:val>
                                        </p:tav>
                                      </p:tavLst>
                                    </p:anim>
                                    <p:animEffect transition="in" filter="fade">
                                      <p:cBhvr>
                                        <p:cTn id="24" dur="250"/>
                                        <p:tgtEl>
                                          <p:spTgt spid="6"/>
                                        </p:tgtEl>
                                      </p:cBhvr>
                                    </p:animEffect>
                                  </p:childTnLst>
                                </p:cTn>
                              </p:par>
                              <p:par>
                                <p:cTn id="25" presetID="6" presetClass="emph" presetSubtype="0" decel="100000" fill="hold" grpId="1" nodeType="withEffect">
                                  <p:stCondLst>
                                    <p:cond delay="200"/>
                                  </p:stCondLst>
                                  <p:childTnLst>
                                    <p:animScale>
                                      <p:cBhvr>
                                        <p:cTn id="26" dur="250" fill="hold"/>
                                        <p:tgtEl>
                                          <p:spTgt spid="6"/>
                                        </p:tgtEl>
                                      </p:cBhvr>
                                      <p:by x="110000" y="110000"/>
                                    </p:animScale>
                                  </p:childTnLst>
                                </p:cTn>
                              </p:par>
                              <p:par>
                                <p:cTn id="27" presetID="6" presetClass="emph" presetSubtype="0" decel="100000" fill="hold" grpId="2" nodeType="withEffect">
                                  <p:stCondLst>
                                    <p:cond delay="300"/>
                                  </p:stCondLst>
                                  <p:childTnLst>
                                    <p:animScale>
                                      <p:cBhvr>
                                        <p:cTn id="28" dur="250" fill="hold"/>
                                        <p:tgtEl>
                                          <p:spTgt spid="6"/>
                                        </p:tgtEl>
                                      </p:cBhvr>
                                      <p:by x="91000" y="91000"/>
                                    </p:animScale>
                                  </p:childTnLst>
                                </p:cTn>
                              </p:par>
                            </p:childTnLst>
                          </p:cTn>
                        </p:par>
                      </p:childTnLst>
                    </p:cTn>
                  </p:par>
                  <p:par>
                    <p:cTn id="29" fill="hold" nodeType="clickPar">
                      <p:stCondLst>
                        <p:cond delay="indefinite"/>
                      </p:stCondLst>
                      <p:childTnLst>
                        <p:par>
                          <p:cTn id="30" fill="hold" nodeType="withGroup">
                            <p:stCondLst>
                              <p:cond delay="0"/>
                            </p:stCondLst>
                            <p:childTnLst>
                              <p:par>
                                <p:cTn id="31" presetID="22" presetClass="entr" presetSubtype="8" fill="hold"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wipe(left)">
                                      <p:cBhvr>
                                        <p:cTn id="33" dur="500"/>
                                        <p:tgtEl>
                                          <p:spTgt spid="3"/>
                                        </p:tgtEl>
                                      </p:cBhvr>
                                    </p:animEffect>
                                  </p:childTnLst>
                                </p:cTn>
                              </p:par>
                            </p:childTnLst>
                          </p:cTn>
                        </p:par>
                        <p:par>
                          <p:cTn id="34" fill="hold" nodeType="afterGroup">
                            <p:stCondLst>
                              <p:cond delay="500"/>
                            </p:stCondLst>
                            <p:childTnLst>
                              <p:par>
                                <p:cTn id="35" presetID="53" presetClass="entr" presetSubtype="16"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p:cTn id="37" dur="250" fill="hold"/>
                                        <p:tgtEl>
                                          <p:spTgt spid="12"/>
                                        </p:tgtEl>
                                        <p:attrNameLst>
                                          <p:attrName>ppt_w</p:attrName>
                                        </p:attrNameLst>
                                      </p:cBhvr>
                                      <p:tavLst>
                                        <p:tav tm="0">
                                          <p:val>
                                            <p:fltVal val="0"/>
                                          </p:val>
                                        </p:tav>
                                        <p:tav tm="100000">
                                          <p:val>
                                            <p:strVal val="#ppt_w"/>
                                          </p:val>
                                        </p:tav>
                                      </p:tavLst>
                                    </p:anim>
                                    <p:anim calcmode="lin" valueType="num">
                                      <p:cBhvr>
                                        <p:cTn id="38" dur="250" fill="hold"/>
                                        <p:tgtEl>
                                          <p:spTgt spid="12"/>
                                        </p:tgtEl>
                                        <p:attrNameLst>
                                          <p:attrName>ppt_h</p:attrName>
                                        </p:attrNameLst>
                                      </p:cBhvr>
                                      <p:tavLst>
                                        <p:tav tm="0">
                                          <p:val>
                                            <p:fltVal val="0"/>
                                          </p:val>
                                        </p:tav>
                                        <p:tav tm="100000">
                                          <p:val>
                                            <p:strVal val="#ppt_h"/>
                                          </p:val>
                                        </p:tav>
                                      </p:tavLst>
                                    </p:anim>
                                    <p:animEffect transition="in" filter="fade">
                                      <p:cBhvr>
                                        <p:cTn id="39" dur="250"/>
                                        <p:tgtEl>
                                          <p:spTgt spid="12"/>
                                        </p:tgtEl>
                                      </p:cBhvr>
                                    </p:animEffect>
                                  </p:childTnLst>
                                </p:cTn>
                              </p:par>
                              <p:par>
                                <p:cTn id="40" presetID="6" presetClass="emph" presetSubtype="0" decel="100000" fill="hold" grpId="1" nodeType="withEffect">
                                  <p:stCondLst>
                                    <p:cond delay="200"/>
                                  </p:stCondLst>
                                  <p:childTnLst>
                                    <p:animScale>
                                      <p:cBhvr>
                                        <p:cTn id="41" dur="250" fill="hold"/>
                                        <p:tgtEl>
                                          <p:spTgt spid="12"/>
                                        </p:tgtEl>
                                      </p:cBhvr>
                                      <p:by x="110000" y="110000"/>
                                    </p:animScale>
                                  </p:childTnLst>
                                </p:cTn>
                              </p:par>
                              <p:par>
                                <p:cTn id="42" presetID="6" presetClass="emph" presetSubtype="0" decel="100000" fill="hold" grpId="2" nodeType="withEffect">
                                  <p:stCondLst>
                                    <p:cond delay="300"/>
                                  </p:stCondLst>
                                  <p:childTnLst>
                                    <p:animScale>
                                      <p:cBhvr>
                                        <p:cTn id="43" dur="250" fill="hold"/>
                                        <p:tgtEl>
                                          <p:spTgt spid="12"/>
                                        </p:tgtEl>
                                      </p:cBhvr>
                                      <p:by x="91000" y="91000"/>
                                    </p:animScale>
                                  </p:childTnLst>
                                </p:cTn>
                              </p:par>
                            </p:childTnLst>
                          </p:cTn>
                        </p:par>
                      </p:childTnLst>
                    </p:cTn>
                  </p:par>
                  <p:par>
                    <p:cTn id="44" fill="hold" nodeType="clickPar">
                      <p:stCondLst>
                        <p:cond delay="indefinite"/>
                      </p:stCondLst>
                      <p:childTnLst>
                        <p:par>
                          <p:cTn id="45" fill="hold" nodeType="withGroup">
                            <p:stCondLst>
                              <p:cond delay="0"/>
                            </p:stCondLst>
                            <p:childTnLst>
                              <p:par>
                                <p:cTn id="46" presetID="22" presetClass="entr" presetSubtype="8" fill="hold"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wipe(left)">
                                      <p:cBhvr>
                                        <p:cTn id="48" dur="500"/>
                                        <p:tgtEl>
                                          <p:spTgt spid="9"/>
                                        </p:tgtEl>
                                      </p:cBhvr>
                                    </p:animEffect>
                                  </p:childTnLst>
                                </p:cTn>
                              </p:par>
                            </p:childTnLst>
                          </p:cTn>
                        </p:par>
                        <p:par>
                          <p:cTn id="49" fill="hold" nodeType="afterGroup">
                            <p:stCondLst>
                              <p:cond delay="500"/>
                            </p:stCondLst>
                            <p:childTnLst>
                              <p:par>
                                <p:cTn id="50" presetID="53" presetClass="entr" presetSubtype="16"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 calcmode="lin" valueType="num">
                                      <p:cBhvr>
                                        <p:cTn id="52" dur="250" fill="hold"/>
                                        <p:tgtEl>
                                          <p:spTgt spid="15"/>
                                        </p:tgtEl>
                                        <p:attrNameLst>
                                          <p:attrName>ppt_w</p:attrName>
                                        </p:attrNameLst>
                                      </p:cBhvr>
                                      <p:tavLst>
                                        <p:tav tm="0">
                                          <p:val>
                                            <p:fltVal val="0"/>
                                          </p:val>
                                        </p:tav>
                                        <p:tav tm="100000">
                                          <p:val>
                                            <p:strVal val="#ppt_w"/>
                                          </p:val>
                                        </p:tav>
                                      </p:tavLst>
                                    </p:anim>
                                    <p:anim calcmode="lin" valueType="num">
                                      <p:cBhvr>
                                        <p:cTn id="53" dur="250" fill="hold"/>
                                        <p:tgtEl>
                                          <p:spTgt spid="15"/>
                                        </p:tgtEl>
                                        <p:attrNameLst>
                                          <p:attrName>ppt_h</p:attrName>
                                        </p:attrNameLst>
                                      </p:cBhvr>
                                      <p:tavLst>
                                        <p:tav tm="0">
                                          <p:val>
                                            <p:fltVal val="0"/>
                                          </p:val>
                                        </p:tav>
                                        <p:tav tm="100000">
                                          <p:val>
                                            <p:strVal val="#ppt_h"/>
                                          </p:val>
                                        </p:tav>
                                      </p:tavLst>
                                    </p:anim>
                                    <p:animEffect transition="in" filter="fade">
                                      <p:cBhvr>
                                        <p:cTn id="54" dur="250"/>
                                        <p:tgtEl>
                                          <p:spTgt spid="15"/>
                                        </p:tgtEl>
                                      </p:cBhvr>
                                    </p:animEffect>
                                  </p:childTnLst>
                                </p:cTn>
                              </p:par>
                              <p:par>
                                <p:cTn id="55" presetID="6" presetClass="emph" presetSubtype="0" decel="100000" fill="hold" grpId="1" nodeType="withEffect">
                                  <p:stCondLst>
                                    <p:cond delay="200"/>
                                  </p:stCondLst>
                                  <p:childTnLst>
                                    <p:animScale>
                                      <p:cBhvr>
                                        <p:cTn id="56" dur="250" fill="hold"/>
                                        <p:tgtEl>
                                          <p:spTgt spid="15"/>
                                        </p:tgtEl>
                                      </p:cBhvr>
                                      <p:by x="110000" y="110000"/>
                                    </p:animScale>
                                  </p:childTnLst>
                                </p:cTn>
                              </p:par>
                              <p:par>
                                <p:cTn id="57" presetID="6" presetClass="emph" presetSubtype="0" decel="100000" fill="hold" grpId="2" nodeType="withEffect">
                                  <p:stCondLst>
                                    <p:cond delay="300"/>
                                  </p:stCondLst>
                                  <p:childTnLst>
                                    <p:animScale>
                                      <p:cBhvr>
                                        <p:cTn id="58" dur="250" fill="hold"/>
                                        <p:tgtEl>
                                          <p:spTgt spid="15"/>
                                        </p:tgtEl>
                                      </p:cBhvr>
                                      <p:by x="91000" y="91000"/>
                                    </p:animScale>
                                  </p:childTnLst>
                                </p:cTn>
                              </p:par>
                            </p:childTnLst>
                          </p:cTn>
                        </p:par>
                      </p:childTnLst>
                    </p:cTn>
                  </p:par>
                  <p:par>
                    <p:cTn id="59" fill="hold" nodeType="clickPar">
                      <p:stCondLst>
                        <p:cond delay="indefinite"/>
                      </p:stCondLst>
                      <p:childTnLst>
                        <p:par>
                          <p:cTn id="60" fill="hold" nodeType="withGroup">
                            <p:stCondLst>
                              <p:cond delay="0"/>
                            </p:stCondLst>
                            <p:childTnLst>
                              <p:par>
                                <p:cTn id="61" presetID="22" presetClass="entr" presetSubtype="8"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left)">
                                      <p:cBhvr>
                                        <p:cTn id="63" dur="500"/>
                                        <p:tgtEl>
                                          <p:spTgt spid="10"/>
                                        </p:tgtEl>
                                      </p:cBhvr>
                                    </p:animEffect>
                                  </p:childTnLst>
                                </p:cTn>
                              </p:par>
                            </p:childTnLst>
                          </p:cTn>
                        </p:par>
                        <p:par>
                          <p:cTn id="64" fill="hold" nodeType="afterGroup">
                            <p:stCondLst>
                              <p:cond delay="500"/>
                            </p:stCondLst>
                            <p:childTnLst>
                              <p:par>
                                <p:cTn id="65" presetID="53" presetClass="entr" presetSubtype="16" fill="hold" grpId="0" nodeType="after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p:cTn id="67" dur="250" fill="hold"/>
                                        <p:tgtEl>
                                          <p:spTgt spid="18"/>
                                        </p:tgtEl>
                                        <p:attrNameLst>
                                          <p:attrName>ppt_w</p:attrName>
                                        </p:attrNameLst>
                                      </p:cBhvr>
                                      <p:tavLst>
                                        <p:tav tm="0">
                                          <p:val>
                                            <p:fltVal val="0"/>
                                          </p:val>
                                        </p:tav>
                                        <p:tav tm="100000">
                                          <p:val>
                                            <p:strVal val="#ppt_w"/>
                                          </p:val>
                                        </p:tav>
                                      </p:tavLst>
                                    </p:anim>
                                    <p:anim calcmode="lin" valueType="num">
                                      <p:cBhvr>
                                        <p:cTn id="68" dur="250" fill="hold"/>
                                        <p:tgtEl>
                                          <p:spTgt spid="18"/>
                                        </p:tgtEl>
                                        <p:attrNameLst>
                                          <p:attrName>ppt_h</p:attrName>
                                        </p:attrNameLst>
                                      </p:cBhvr>
                                      <p:tavLst>
                                        <p:tav tm="0">
                                          <p:val>
                                            <p:fltVal val="0"/>
                                          </p:val>
                                        </p:tav>
                                        <p:tav tm="100000">
                                          <p:val>
                                            <p:strVal val="#ppt_h"/>
                                          </p:val>
                                        </p:tav>
                                      </p:tavLst>
                                    </p:anim>
                                    <p:animEffect transition="in" filter="fade">
                                      <p:cBhvr>
                                        <p:cTn id="69" dur="250"/>
                                        <p:tgtEl>
                                          <p:spTgt spid="18"/>
                                        </p:tgtEl>
                                      </p:cBhvr>
                                    </p:animEffect>
                                  </p:childTnLst>
                                </p:cTn>
                              </p:par>
                              <p:par>
                                <p:cTn id="70" presetID="6" presetClass="emph" presetSubtype="0" decel="100000" fill="hold" grpId="1" nodeType="withEffect">
                                  <p:stCondLst>
                                    <p:cond delay="200"/>
                                  </p:stCondLst>
                                  <p:childTnLst>
                                    <p:animScale>
                                      <p:cBhvr>
                                        <p:cTn id="71" dur="250" fill="hold"/>
                                        <p:tgtEl>
                                          <p:spTgt spid="18"/>
                                        </p:tgtEl>
                                      </p:cBhvr>
                                      <p:by x="110000" y="110000"/>
                                    </p:animScale>
                                  </p:childTnLst>
                                </p:cTn>
                              </p:par>
                              <p:par>
                                <p:cTn id="72" presetID="6" presetClass="emph" presetSubtype="0" decel="100000" fill="hold" grpId="2" nodeType="withEffect">
                                  <p:stCondLst>
                                    <p:cond delay="300"/>
                                  </p:stCondLst>
                                  <p:childTnLst>
                                    <p:animScale>
                                      <p:cBhvr>
                                        <p:cTn id="73" dur="250" fill="hold"/>
                                        <p:tgtEl>
                                          <p:spTgt spid="18"/>
                                        </p:tgtEl>
                                      </p:cBhvr>
                                      <p:by x="91000" y="91000"/>
                                    </p:animScale>
                                  </p:childTnLst>
                                </p:cTn>
                              </p:par>
                            </p:childTnLst>
                          </p:cTn>
                        </p:par>
                      </p:childTnLst>
                    </p:cTn>
                  </p:par>
                  <p:par>
                    <p:cTn id="74" fill="hold" nodeType="clickPar">
                      <p:stCondLst>
                        <p:cond delay="indefinite"/>
                      </p:stCondLst>
                      <p:childTnLst>
                        <p:par>
                          <p:cTn id="75" fill="hold" nodeType="withGroup">
                            <p:stCondLst>
                              <p:cond delay="0"/>
                            </p:stCondLst>
                            <p:childTnLst>
                              <p:par>
                                <p:cTn id="76" presetID="22" presetClass="entr" presetSubtype="2" fill="hold" nodeType="clickEffect">
                                  <p:stCondLst>
                                    <p:cond delay="0"/>
                                  </p:stCondLst>
                                  <p:childTnLst>
                                    <p:set>
                                      <p:cBhvr>
                                        <p:cTn id="77" dur="1" fill="hold">
                                          <p:stCondLst>
                                            <p:cond delay="0"/>
                                          </p:stCondLst>
                                        </p:cTn>
                                        <p:tgtEl>
                                          <p:spTgt spid="11"/>
                                        </p:tgtEl>
                                        <p:attrNameLst>
                                          <p:attrName>style.visibility</p:attrName>
                                        </p:attrNameLst>
                                      </p:cBhvr>
                                      <p:to>
                                        <p:strVal val="visible"/>
                                      </p:to>
                                    </p:set>
                                    <p:animEffect transition="in" filter="wipe(right)">
                                      <p:cBhvr>
                                        <p:cTn id="78" dur="500"/>
                                        <p:tgtEl>
                                          <p:spTgt spid="11"/>
                                        </p:tgtEl>
                                      </p:cBhvr>
                                    </p:animEffect>
                                  </p:childTnLst>
                                </p:cTn>
                              </p:par>
                            </p:childTnLst>
                          </p:cTn>
                        </p:par>
                        <p:par>
                          <p:cTn id="79" fill="hold" nodeType="afterGroup">
                            <p:stCondLst>
                              <p:cond delay="500"/>
                            </p:stCondLst>
                            <p:childTnLst>
                              <p:par>
                                <p:cTn id="80" presetID="53" presetClass="entr" presetSubtype="16" fill="hold" grpId="0" nodeType="afterEffect">
                                  <p:stCondLst>
                                    <p:cond delay="0"/>
                                  </p:stCondLst>
                                  <p:childTnLst>
                                    <p:set>
                                      <p:cBhvr>
                                        <p:cTn id="81" dur="1" fill="hold">
                                          <p:stCondLst>
                                            <p:cond delay="0"/>
                                          </p:stCondLst>
                                        </p:cTn>
                                        <p:tgtEl>
                                          <p:spTgt spid="25"/>
                                        </p:tgtEl>
                                        <p:attrNameLst>
                                          <p:attrName>style.visibility</p:attrName>
                                        </p:attrNameLst>
                                      </p:cBhvr>
                                      <p:to>
                                        <p:strVal val="visible"/>
                                      </p:to>
                                    </p:set>
                                    <p:anim calcmode="lin" valueType="num">
                                      <p:cBhvr>
                                        <p:cTn id="82" dur="250" fill="hold"/>
                                        <p:tgtEl>
                                          <p:spTgt spid="25"/>
                                        </p:tgtEl>
                                        <p:attrNameLst>
                                          <p:attrName>ppt_w</p:attrName>
                                        </p:attrNameLst>
                                      </p:cBhvr>
                                      <p:tavLst>
                                        <p:tav tm="0">
                                          <p:val>
                                            <p:fltVal val="0"/>
                                          </p:val>
                                        </p:tav>
                                        <p:tav tm="100000">
                                          <p:val>
                                            <p:strVal val="#ppt_w"/>
                                          </p:val>
                                        </p:tav>
                                      </p:tavLst>
                                    </p:anim>
                                    <p:anim calcmode="lin" valueType="num">
                                      <p:cBhvr>
                                        <p:cTn id="83" dur="250" fill="hold"/>
                                        <p:tgtEl>
                                          <p:spTgt spid="25"/>
                                        </p:tgtEl>
                                        <p:attrNameLst>
                                          <p:attrName>ppt_h</p:attrName>
                                        </p:attrNameLst>
                                      </p:cBhvr>
                                      <p:tavLst>
                                        <p:tav tm="0">
                                          <p:val>
                                            <p:fltVal val="0"/>
                                          </p:val>
                                        </p:tav>
                                        <p:tav tm="100000">
                                          <p:val>
                                            <p:strVal val="#ppt_h"/>
                                          </p:val>
                                        </p:tav>
                                      </p:tavLst>
                                    </p:anim>
                                    <p:animEffect transition="in" filter="fade">
                                      <p:cBhvr>
                                        <p:cTn id="84" dur="250"/>
                                        <p:tgtEl>
                                          <p:spTgt spid="25"/>
                                        </p:tgtEl>
                                      </p:cBhvr>
                                    </p:animEffect>
                                  </p:childTnLst>
                                </p:cTn>
                              </p:par>
                              <p:par>
                                <p:cTn id="85" presetID="6" presetClass="emph" presetSubtype="0" decel="100000" fill="hold" grpId="1" nodeType="withEffect">
                                  <p:stCondLst>
                                    <p:cond delay="200"/>
                                  </p:stCondLst>
                                  <p:childTnLst>
                                    <p:animScale>
                                      <p:cBhvr>
                                        <p:cTn id="86" dur="250" fill="hold"/>
                                        <p:tgtEl>
                                          <p:spTgt spid="25"/>
                                        </p:tgtEl>
                                      </p:cBhvr>
                                      <p:by x="110000" y="110000"/>
                                    </p:animScale>
                                  </p:childTnLst>
                                </p:cTn>
                              </p:par>
                              <p:par>
                                <p:cTn id="87" presetID="6" presetClass="emph" presetSubtype="0" decel="100000" fill="hold" grpId="2" nodeType="withEffect">
                                  <p:stCondLst>
                                    <p:cond delay="300"/>
                                  </p:stCondLst>
                                  <p:childTnLst>
                                    <p:animScale>
                                      <p:cBhvr>
                                        <p:cTn id="88" dur="250" fill="hold"/>
                                        <p:tgtEl>
                                          <p:spTgt spid="25"/>
                                        </p:tgtEl>
                                      </p:cBhvr>
                                      <p:by x="91000" y="91000"/>
                                    </p:animScale>
                                  </p:childTnLst>
                                </p:cTn>
                              </p:par>
                            </p:childTnLst>
                          </p:cTn>
                        </p:par>
                      </p:childTnLst>
                    </p:cTn>
                  </p:par>
                  <p:par>
                    <p:cTn id="89" fill="hold" nodeType="clickPar">
                      <p:stCondLst>
                        <p:cond delay="indefinite"/>
                      </p:stCondLst>
                      <p:childTnLst>
                        <p:par>
                          <p:cTn id="90" fill="hold" nodeType="withGroup">
                            <p:stCondLst>
                              <p:cond delay="0"/>
                            </p:stCondLst>
                            <p:childTnLst>
                              <p:par>
                                <p:cTn id="91" presetID="22" presetClass="entr" presetSubtype="2" fill="hold" nodeType="clickEffect">
                                  <p:stCondLst>
                                    <p:cond delay="0"/>
                                  </p:stCondLst>
                                  <p:childTnLst>
                                    <p:set>
                                      <p:cBhvr>
                                        <p:cTn id="92" dur="1" fill="hold">
                                          <p:stCondLst>
                                            <p:cond delay="0"/>
                                          </p:stCondLst>
                                        </p:cTn>
                                        <p:tgtEl>
                                          <p:spTgt spid="27"/>
                                        </p:tgtEl>
                                        <p:attrNameLst>
                                          <p:attrName>style.visibility</p:attrName>
                                        </p:attrNameLst>
                                      </p:cBhvr>
                                      <p:to>
                                        <p:strVal val="visible"/>
                                      </p:to>
                                    </p:set>
                                    <p:animEffect transition="in" filter="wipe(right)">
                                      <p:cBhvr>
                                        <p:cTn id="93" dur="500"/>
                                        <p:tgtEl>
                                          <p:spTgt spid="27"/>
                                        </p:tgtEl>
                                      </p:cBhvr>
                                    </p:animEffect>
                                  </p:childTnLst>
                                </p:cTn>
                              </p:par>
                            </p:childTnLst>
                          </p:cTn>
                        </p:par>
                        <p:par>
                          <p:cTn id="94" fill="hold" nodeType="afterGroup">
                            <p:stCondLst>
                              <p:cond delay="500"/>
                            </p:stCondLst>
                            <p:childTnLst>
                              <p:par>
                                <p:cTn id="95" presetID="53" presetClass="entr" presetSubtype="16" fill="hold" grpId="0" nodeType="afterEffect">
                                  <p:stCondLst>
                                    <p:cond delay="0"/>
                                  </p:stCondLst>
                                  <p:childTnLst>
                                    <p:set>
                                      <p:cBhvr>
                                        <p:cTn id="96" dur="1" fill="hold">
                                          <p:stCondLst>
                                            <p:cond delay="0"/>
                                          </p:stCondLst>
                                        </p:cTn>
                                        <p:tgtEl>
                                          <p:spTgt spid="26"/>
                                        </p:tgtEl>
                                        <p:attrNameLst>
                                          <p:attrName>style.visibility</p:attrName>
                                        </p:attrNameLst>
                                      </p:cBhvr>
                                      <p:to>
                                        <p:strVal val="visible"/>
                                      </p:to>
                                    </p:set>
                                    <p:anim calcmode="lin" valueType="num">
                                      <p:cBhvr>
                                        <p:cTn id="97" dur="250" fill="hold"/>
                                        <p:tgtEl>
                                          <p:spTgt spid="26"/>
                                        </p:tgtEl>
                                        <p:attrNameLst>
                                          <p:attrName>ppt_w</p:attrName>
                                        </p:attrNameLst>
                                      </p:cBhvr>
                                      <p:tavLst>
                                        <p:tav tm="0">
                                          <p:val>
                                            <p:fltVal val="0"/>
                                          </p:val>
                                        </p:tav>
                                        <p:tav tm="100000">
                                          <p:val>
                                            <p:strVal val="#ppt_w"/>
                                          </p:val>
                                        </p:tav>
                                      </p:tavLst>
                                    </p:anim>
                                    <p:anim calcmode="lin" valueType="num">
                                      <p:cBhvr>
                                        <p:cTn id="98" dur="250" fill="hold"/>
                                        <p:tgtEl>
                                          <p:spTgt spid="26"/>
                                        </p:tgtEl>
                                        <p:attrNameLst>
                                          <p:attrName>ppt_h</p:attrName>
                                        </p:attrNameLst>
                                      </p:cBhvr>
                                      <p:tavLst>
                                        <p:tav tm="0">
                                          <p:val>
                                            <p:fltVal val="0"/>
                                          </p:val>
                                        </p:tav>
                                        <p:tav tm="100000">
                                          <p:val>
                                            <p:strVal val="#ppt_h"/>
                                          </p:val>
                                        </p:tav>
                                      </p:tavLst>
                                    </p:anim>
                                    <p:animEffect transition="in" filter="fade">
                                      <p:cBhvr>
                                        <p:cTn id="99" dur="250"/>
                                        <p:tgtEl>
                                          <p:spTgt spid="26"/>
                                        </p:tgtEl>
                                      </p:cBhvr>
                                    </p:animEffect>
                                  </p:childTnLst>
                                </p:cTn>
                              </p:par>
                              <p:par>
                                <p:cTn id="100" presetID="6" presetClass="emph" presetSubtype="0" decel="100000" fill="hold" grpId="1" nodeType="withEffect">
                                  <p:stCondLst>
                                    <p:cond delay="200"/>
                                  </p:stCondLst>
                                  <p:childTnLst>
                                    <p:animScale>
                                      <p:cBhvr>
                                        <p:cTn id="101" dur="250" fill="hold"/>
                                        <p:tgtEl>
                                          <p:spTgt spid="26"/>
                                        </p:tgtEl>
                                      </p:cBhvr>
                                      <p:by x="110000" y="110000"/>
                                    </p:animScale>
                                  </p:childTnLst>
                                </p:cTn>
                              </p:par>
                              <p:par>
                                <p:cTn id="102" presetID="6" presetClass="emph" presetSubtype="0" decel="100000" fill="hold" grpId="2" nodeType="withEffect">
                                  <p:stCondLst>
                                    <p:cond delay="300"/>
                                  </p:stCondLst>
                                  <p:childTnLst>
                                    <p:animScale>
                                      <p:cBhvr>
                                        <p:cTn id="103" dur="250" fill="hold"/>
                                        <p:tgtEl>
                                          <p:spTgt spid="26"/>
                                        </p:tgtEl>
                                      </p:cBhvr>
                                      <p:by x="91000" y="91000"/>
                                    </p:animScale>
                                  </p:childTnLst>
                                </p:cTn>
                              </p:par>
                            </p:childTnLst>
                          </p:cTn>
                        </p:par>
                      </p:childTnLst>
                    </p:cTn>
                  </p:par>
                  <p:par>
                    <p:cTn id="104" fill="hold" nodeType="clickPar">
                      <p:stCondLst>
                        <p:cond delay="indefinite"/>
                      </p:stCondLst>
                      <p:childTnLst>
                        <p:par>
                          <p:cTn id="105" fill="hold" nodeType="withGroup">
                            <p:stCondLst>
                              <p:cond delay="0"/>
                            </p:stCondLst>
                            <p:childTnLst>
                              <p:par>
                                <p:cTn id="106" presetID="22" presetClass="entr" presetSubtype="2" fill="hold" nodeType="clickEffect">
                                  <p:stCondLst>
                                    <p:cond delay="0"/>
                                  </p:stCondLst>
                                  <p:childTnLst>
                                    <p:set>
                                      <p:cBhvr>
                                        <p:cTn id="107" dur="1" fill="hold">
                                          <p:stCondLst>
                                            <p:cond delay="0"/>
                                          </p:stCondLst>
                                        </p:cTn>
                                        <p:tgtEl>
                                          <p:spTgt spid="28"/>
                                        </p:tgtEl>
                                        <p:attrNameLst>
                                          <p:attrName>style.visibility</p:attrName>
                                        </p:attrNameLst>
                                      </p:cBhvr>
                                      <p:to>
                                        <p:strVal val="visible"/>
                                      </p:to>
                                    </p:set>
                                    <p:animEffect transition="in" filter="wipe(right)">
                                      <p:cBhvr>
                                        <p:cTn id="10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6" grpId="2" animBg="1"/>
      <p:bldP spid="12" grpId="0" animBg="1"/>
      <p:bldP spid="12" grpId="1" animBg="1"/>
      <p:bldP spid="12" grpId="2" animBg="1"/>
      <p:bldP spid="15" grpId="0" animBg="1"/>
      <p:bldP spid="15" grpId="1" animBg="1"/>
      <p:bldP spid="15" grpId="2" animBg="1"/>
      <p:bldP spid="18" grpId="0" animBg="1"/>
      <p:bldP spid="18" grpId="1" animBg="1"/>
      <p:bldP spid="18" grpId="2" animBg="1"/>
      <p:bldP spid="25" grpId="0" animBg="1"/>
      <p:bldP spid="25" grpId="1" animBg="1"/>
      <p:bldP spid="25" grpId="2" animBg="1"/>
      <p:bldP spid="26" grpId="0" animBg="1"/>
      <p:bldP spid="26" grpId="1" animBg="1"/>
      <p:bldP spid="26" grpId="2" animBg="1"/>
      <p:bldP spid="29" grpId="0"/>
      <p:bldP spid="3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3 (2)"/>
</p:tagLst>
</file>

<file path=ppt/theme/theme1.xml><?xml version="1.0" encoding="utf-8"?>
<a:theme xmlns:a="http://schemas.openxmlformats.org/drawingml/2006/main" name="Office 主题">
  <a:themeElements>
    <a:clrScheme name="自定义 5">
      <a:dk1>
        <a:sysClr val="windowText" lastClr="000000"/>
      </a:dk1>
      <a:lt1>
        <a:sysClr val="window" lastClr="FFFFFF"/>
      </a:lt1>
      <a:dk2>
        <a:srgbClr val="17406D"/>
      </a:dk2>
      <a:lt2>
        <a:srgbClr val="DBEFF9"/>
      </a:lt2>
      <a:accent1>
        <a:srgbClr val="FFFFFF"/>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自定义 8">
      <a:majorFont>
        <a:latin typeface="华文细黑"/>
        <a:ea typeface="华文细黑"/>
        <a:cs typeface=""/>
      </a:majorFont>
      <a:minorFont>
        <a:latin typeface="华文细黑"/>
        <a:ea typeface="华文细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2363</TotalTime>
  <Words>2348</Words>
  <Application>Microsoft Macintosh PowerPoint</Application>
  <PresentationFormat>全屏显示(16:9)</PresentationFormat>
  <Paragraphs>264</Paragraphs>
  <Slides>23</Slides>
  <Notes>23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方正兰亭粗黑简体</vt:lpstr>
      <vt:lpstr>方正兰亭黑_GBK</vt:lpstr>
      <vt:lpstr>方正姚体</vt:lpstr>
      <vt:lpstr>华文细黑</vt:lpstr>
      <vt:lpstr>微软雅黑</vt:lpstr>
      <vt:lpstr>Arial Unicode MS</vt:lpstr>
      <vt:lpstr>FontAwesome</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Steven Qin Qin</cp:lastModifiedBy>
  <cp:revision>1</cp:revision>
  <dcterms:created xsi:type="dcterms:W3CDTF">2015-04-07T15:42:54Z</dcterms:created>
  <dcterms:modified xsi:type="dcterms:W3CDTF">2020-07-22T17:34:14Z</dcterms:modified>
</cp:coreProperties>
</file>

<file path=docProps/thumbnail.jpeg>
</file>